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415" r:id="rId2"/>
    <p:sldId id="416" r:id="rId3"/>
    <p:sldId id="417" r:id="rId4"/>
    <p:sldId id="418" r:id="rId5"/>
    <p:sldId id="419" r:id="rId6"/>
    <p:sldId id="420" r:id="rId7"/>
    <p:sldId id="421" r:id="rId8"/>
    <p:sldId id="422" r:id="rId9"/>
    <p:sldId id="423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2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2" autoAdjust="0"/>
    <p:restoredTop sz="90909"/>
  </p:normalViewPr>
  <p:slideViewPr>
    <p:cSldViewPr>
      <p:cViewPr varScale="1">
        <p:scale>
          <a:sx n="85" d="100"/>
          <a:sy n="85" d="100"/>
        </p:scale>
        <p:origin x="212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27F2A-08F0-4366-9A57-0EB3D38B607B}" type="datetimeFigureOut">
              <a:rPr lang="en-US" smtClean="0"/>
              <a:pPr/>
              <a:t>8/13/19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0663C-FA98-49DE-9807-8F06265A9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294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C7FBC3-EBD2-4D7D-8710-E91A6644FB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162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7590-9E98-F64E-83C4-6CD484911781}" type="datetime1">
              <a:rPr lang="en-US" smtClean="0"/>
              <a:t>8/13/19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A7C-3570-4203-89F8-B5F1A769E4F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hitebackPPTCover4_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6248400"/>
            <a:ext cx="9137650" cy="600075"/>
          </a:xfrm>
          <a:prstGeom prst="rect">
            <a:avLst/>
          </a:prstGeom>
          <a:noFill/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6172200"/>
            <a:ext cx="9144000" cy="45720"/>
          </a:xfrm>
          <a:prstGeom prst="rect">
            <a:avLst/>
          </a:prstGeom>
          <a:solidFill>
            <a:srgbClr val="B32A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E80-1E8A-6447-9F70-1B4DF32F2367}" type="datetime1">
              <a:rPr lang="en-US" smtClean="0"/>
              <a:t>8/13/19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454-3A94-43BC-829F-969C4DBCD63E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428A-9ABC-F242-B75F-9B1B79A778CA}" type="datetime1">
              <a:rPr lang="en-US" smtClean="0"/>
              <a:t>8/13/19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0F4C-AA9D-4C3C-8CB0-0F69A7168FE8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72EA-545F-8C46-A901-E082722E22D8}" type="datetime1">
              <a:rPr lang="en-US" smtClean="0"/>
              <a:t>8/13/19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4DB4-0820-9146-8C8B-A367DFB2535B}" type="datetime1">
              <a:rPr lang="en-US" smtClean="0"/>
              <a:t>8/13/19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BCDD-0198-4513-808A-B292E7E9CAB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E87B-8321-174D-9515-C244475FA78A}" type="datetime1">
              <a:rPr lang="en-US" smtClean="0"/>
              <a:t>8/13/19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D9DE-6173-4429-8113-4364E57E751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7931-FA57-284B-B8EE-007166427180}" type="datetime1">
              <a:rPr lang="en-US" smtClean="0"/>
              <a:t>8/13/19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7A59-982B-405B-82B8-68E5FD6E3DBA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5ECF6-2C6C-9D41-B52B-4EFC62894678}" type="datetime1">
              <a:rPr lang="en-US" smtClean="0"/>
              <a:t>8/13/19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C297-ECF7-42B2-93FE-FBF3A1A8BAA6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1C24-CEF0-F747-AF9A-8CDD9EFAF951}" type="datetime1">
              <a:rPr lang="en-US" smtClean="0"/>
              <a:t>8/13/19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516-479E-49FA-BB38-897CB2A4DFB8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0832D-DF73-464B-BF7D-E4AA4D789F4C}" type="datetime1">
              <a:rPr lang="en-US" smtClean="0"/>
              <a:t>8/13/19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BCD7-1BC7-4DF8-9760-3C3420146C6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14EF-E480-9F44-AF6E-AAFEB6152875}" type="datetime1">
              <a:rPr lang="en-US" smtClean="0"/>
              <a:t>8/13/19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05CC-D61E-4E9F-9790-1980B0C430D4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7DF96-CCC9-544C-8D39-BA086426D778}" type="datetime1">
              <a:rPr lang="en-US" smtClean="0"/>
              <a:t>8/13/19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50C3-AEE7-4176-96FF-968DCFC74A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hitebackPPTCover4_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6248400"/>
            <a:ext cx="9137650" cy="600075"/>
          </a:xfrm>
          <a:prstGeom prst="rect">
            <a:avLst/>
          </a:prstGeom>
          <a:noFill/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6172200"/>
            <a:ext cx="9144000" cy="45720"/>
          </a:xfrm>
          <a:prstGeom prst="rect">
            <a:avLst/>
          </a:prstGeom>
          <a:solidFill>
            <a:srgbClr val="B32A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Update Form 498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62000" y="2019300"/>
            <a:ext cx="7543800" cy="29337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14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E8E38-0CE0-F04D-BCFF-9154ACFA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498 Update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AEDF9E-97A7-F643-A905-E97A460CF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2214"/>
            <a:ext cx="8229600" cy="338193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E1CBD-17F4-E547-9712-B8AFF1AE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53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306BF-8F3E-9F45-9A1F-5C2A1FE21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Form 498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DC06B1-67A1-0242-8AF3-D5124472F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8" y="1381230"/>
            <a:ext cx="6378960" cy="4525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9D8C2-DAD8-7641-BC9B-7C1735DD4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E09841-0C36-7149-A7BD-4663C767E5EF}"/>
              </a:ext>
            </a:extLst>
          </p:cNvPr>
          <p:cNvSpPr txBox="1"/>
          <p:nvPr/>
        </p:nvSpPr>
        <p:spPr>
          <a:xfrm>
            <a:off x="5410200" y="21336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“Records”</a:t>
            </a:r>
          </a:p>
        </p:txBody>
      </p:sp>
    </p:spTree>
    <p:extLst>
      <p:ext uri="{BB962C8B-B14F-4D97-AF65-F5344CB8AC3E}">
        <p14:creationId xmlns:p14="http://schemas.microsoft.com/office/powerpoint/2010/main" val="16433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0A3A1-DA00-D74E-894A-E34F72AF1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Form 498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AF0EB8-46B7-5745-A450-99E3F6891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7" y="1400149"/>
            <a:ext cx="6086384" cy="4525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AED93-EBCD-3D4C-BF1C-922DD7E02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95C7E1-D668-2445-ABB5-8BC80C0FB2B1}"/>
              </a:ext>
            </a:extLst>
          </p:cNvPr>
          <p:cNvSpPr txBox="1"/>
          <p:nvPr/>
        </p:nvSpPr>
        <p:spPr>
          <a:xfrm>
            <a:off x="5638800" y="4267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FCC Form 498</a:t>
            </a:r>
          </a:p>
        </p:txBody>
      </p:sp>
    </p:spTree>
    <p:extLst>
      <p:ext uri="{BB962C8B-B14F-4D97-AF65-F5344CB8AC3E}">
        <p14:creationId xmlns:p14="http://schemas.microsoft.com/office/powerpoint/2010/main" val="2943528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9714B-251F-084C-BACC-6EB44A93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Form 498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EA1654-D323-5047-8C3B-4CEF54486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130"/>
            <a:ext cx="6743700" cy="26289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89F46-9419-ED42-AE48-099DA853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DF5AA-CBB1-FD42-B22C-2EC3B94C065D}"/>
              </a:ext>
            </a:extLst>
          </p:cNvPr>
          <p:cNvSpPr txBox="1"/>
          <p:nvPr/>
        </p:nvSpPr>
        <p:spPr>
          <a:xfrm>
            <a:off x="4495800" y="34290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the link to your Form 498</a:t>
            </a:r>
          </a:p>
        </p:txBody>
      </p:sp>
    </p:spTree>
    <p:extLst>
      <p:ext uri="{BB962C8B-B14F-4D97-AF65-F5344CB8AC3E}">
        <p14:creationId xmlns:p14="http://schemas.microsoft.com/office/powerpoint/2010/main" val="94984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50D54-51A3-4C43-8B2F-59AE5AA91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Form 498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2276B1-572B-1946-8445-9CD3AB31C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1051"/>
            <a:ext cx="8153400" cy="40442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4B850-7274-1547-9847-FB0E9A1B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4B6100-B9B2-2142-AF59-E6FC093122AE}"/>
              </a:ext>
            </a:extLst>
          </p:cNvPr>
          <p:cNvSpPr txBox="1"/>
          <p:nvPr/>
        </p:nvSpPr>
        <p:spPr>
          <a:xfrm>
            <a:off x="6781800" y="2590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“modify”</a:t>
            </a:r>
          </a:p>
        </p:txBody>
      </p:sp>
    </p:spTree>
    <p:extLst>
      <p:ext uri="{BB962C8B-B14F-4D97-AF65-F5344CB8AC3E}">
        <p14:creationId xmlns:p14="http://schemas.microsoft.com/office/powerpoint/2010/main" val="119454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6D52D-D317-CB4D-9A8B-A4D05CA5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Form 498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33A3BD-BBF9-F14C-BD39-5EBB9C391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4517"/>
            <a:ext cx="8229600" cy="421732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0D6CC-9910-B440-BE45-977E23462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7669FE-B423-A94C-B261-160D8C326F94}"/>
              </a:ext>
            </a:extLst>
          </p:cNvPr>
          <p:cNvSpPr txBox="1"/>
          <p:nvPr/>
        </p:nvSpPr>
        <p:spPr>
          <a:xfrm>
            <a:off x="5334000" y="2286000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drop down for “Business type”, choose the correct type and then click save and continue.</a:t>
            </a:r>
          </a:p>
        </p:txBody>
      </p:sp>
    </p:spTree>
    <p:extLst>
      <p:ext uri="{BB962C8B-B14F-4D97-AF65-F5344CB8AC3E}">
        <p14:creationId xmlns:p14="http://schemas.microsoft.com/office/powerpoint/2010/main" val="3749957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7FE7-4C1E-CA4B-8854-677AE833A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Form 498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C9AC8-FC24-BC4C-A8E7-1547E9FD9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School Districts (LEAs) choose Independent School District</a:t>
            </a:r>
          </a:p>
          <a:p>
            <a:endParaRPr lang="en-US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Charter Schools choose “non profit”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A9B5B-BE57-1141-BFB8-B2C4446DE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8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94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F7F26-25A7-564D-B644-8E83ED0A6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Update Form 498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18EA7-7CC1-6148-A225-646B20FB6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"continue" all the way through the pages and submit.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B40F7-FAE3-7743-80C7-4140CCD3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9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40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15561</TotalTime>
  <Words>106</Words>
  <Application>Microsoft Macintosh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Update Form 498</vt:lpstr>
      <vt:lpstr>Form 498 Update</vt:lpstr>
      <vt:lpstr>Update Form 498</vt:lpstr>
      <vt:lpstr>Update Form 498</vt:lpstr>
      <vt:lpstr>Update Form 498</vt:lpstr>
      <vt:lpstr>Update Form 498</vt:lpstr>
      <vt:lpstr>Update Form 498</vt:lpstr>
      <vt:lpstr>Update Form 498</vt:lpstr>
      <vt:lpstr>Update Form 498</vt:lpstr>
    </vt:vector>
  </TitlesOfParts>
  <Company>Shauna Queen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Shauna Queen</dc:creator>
  <cp:lastModifiedBy>Rebecca Martin</cp:lastModifiedBy>
  <cp:revision>135</cp:revision>
  <dcterms:created xsi:type="dcterms:W3CDTF">2007-08-22T19:30:24Z</dcterms:created>
  <dcterms:modified xsi:type="dcterms:W3CDTF">2019-08-13T15:16:55Z</dcterms:modified>
</cp:coreProperties>
</file>