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6" r:id="rId2"/>
    <p:sldId id="324" r:id="rId3"/>
    <p:sldId id="325" r:id="rId4"/>
    <p:sldId id="315" r:id="rId5"/>
    <p:sldId id="326" r:id="rId6"/>
    <p:sldId id="327" r:id="rId7"/>
    <p:sldId id="316" r:id="rId8"/>
    <p:sldId id="318" r:id="rId9"/>
    <p:sldId id="328" r:id="rId10"/>
    <p:sldId id="30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73" autoAdjust="0"/>
    <p:restoredTop sz="90901" autoAdjust="0"/>
  </p:normalViewPr>
  <p:slideViewPr>
    <p:cSldViewPr>
      <p:cViewPr varScale="1">
        <p:scale>
          <a:sx n="62" d="100"/>
          <a:sy n="62" d="100"/>
        </p:scale>
        <p:origin x="200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8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590-9E98-F64E-83C4-6CD484911781}" type="datetime1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E80-1E8A-6447-9F70-1B4DF32F2367}" type="datetime1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428A-9ABC-F242-B75F-9B1B79A778CA}" type="datetime1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2EA-545F-8C46-A901-E082722E22D8}" type="datetime1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4DB4-0820-9146-8C8B-A367DFB2535B}" type="datetime1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E87B-8321-174D-9515-C244475FA78A}" type="datetime1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931-FA57-284B-B8EE-007166427180}" type="datetime1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CF6-2C6C-9D41-B52B-4EFC62894678}" type="datetime1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C24-CEF0-F747-AF9A-8CDD9EFAF951}" type="datetime1">
              <a:rPr lang="en-US" smtClean="0"/>
              <a:t>2/20/19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32D-DF73-464B-BF7D-E4AA4D789F4C}" type="datetime1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14EF-E480-9F44-AF6E-AAFEB6152875}" type="datetime1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F96-CCC9-544C-8D39-BA086426D778}" type="datetime1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February 2019</a:t>
            </a:r>
            <a:br>
              <a:rPr lang="en-US" dirty="0"/>
            </a:br>
            <a:r>
              <a:rPr lang="en-US" dirty="0"/>
              <a:t>Sandhills CTO Meeting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E-Rate Update</a:t>
            </a:r>
          </a:p>
          <a:p>
            <a:endParaRPr lang="en-US" dirty="0"/>
          </a:p>
          <a:p>
            <a:r>
              <a:rPr lang="en-US" dirty="0" err="1"/>
              <a:t>Jeannene</a:t>
            </a:r>
            <a:r>
              <a:rPr lang="en-US" dirty="0"/>
              <a:t> Hurley 252-624-9878</a:t>
            </a:r>
          </a:p>
          <a:p>
            <a:r>
              <a:rPr lang="en-US" dirty="0"/>
              <a:t>Rebecca Martin 303-304-4261</a:t>
            </a:r>
          </a:p>
          <a:p>
            <a:r>
              <a:rPr lang="en-US" dirty="0"/>
              <a:t>Roxie Miller 980-285-3551</a:t>
            </a:r>
          </a:p>
          <a:p>
            <a:r>
              <a:rPr lang="en-US" dirty="0"/>
              <a:t>Mike Ramsey 828-278-9770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pPr lvl="1"/>
            <a:r>
              <a:rPr lang="en-US" dirty="0"/>
              <a:t>Northeast Region, North Central,	</a:t>
            </a:r>
          </a:p>
          <a:p>
            <a:pPr lvl="2"/>
            <a:r>
              <a:rPr lang="en-US" dirty="0" err="1"/>
              <a:t>Jeannene</a:t>
            </a:r>
            <a:r>
              <a:rPr lang="en-US" dirty="0"/>
              <a:t> Hurley, </a:t>
            </a:r>
            <a:r>
              <a:rPr lang="en-US" dirty="0" err="1"/>
              <a:t>jeannene.hurley@dpi.nc.gov</a:t>
            </a:r>
            <a:endParaRPr lang="en-US" dirty="0"/>
          </a:p>
          <a:p>
            <a:pPr lvl="1"/>
            <a:r>
              <a:rPr lang="en-US" dirty="0"/>
              <a:t>Southeast, </a:t>
            </a:r>
            <a:r>
              <a:rPr lang="en-US" dirty="0" err="1"/>
              <a:t>Sandhills</a:t>
            </a:r>
            <a:r>
              <a:rPr lang="en-US" dirty="0"/>
              <a:t>, Piedmont Triad</a:t>
            </a:r>
          </a:p>
          <a:p>
            <a:pPr lvl="2"/>
            <a:r>
              <a:rPr lang="en-US" dirty="0"/>
              <a:t>Rebecca Martin, </a:t>
            </a:r>
            <a:r>
              <a:rPr lang="en-US" dirty="0" err="1"/>
              <a:t>rebecca.martin@dpi.nc.gov</a:t>
            </a:r>
            <a:endParaRPr lang="en-US" dirty="0"/>
          </a:p>
          <a:p>
            <a:pPr lvl="1"/>
            <a:r>
              <a:rPr lang="en-US" dirty="0"/>
              <a:t>Southwest, Northwest, Western</a:t>
            </a:r>
          </a:p>
          <a:p>
            <a:pPr lvl="2"/>
            <a:r>
              <a:rPr lang="en-US" dirty="0"/>
              <a:t>Roxie Miller, </a:t>
            </a:r>
            <a:r>
              <a:rPr lang="en-US" dirty="0" err="1"/>
              <a:t>roxie.miller@dpi.nc.gov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5300-CF8A-3743-BF29-22850CDF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1C55-4116-7B4F-A416-7CDEFB0E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Window is CLOSED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5AED9-5D59-A448-8F40-045275FD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10543-BD06-0746-9B5A-9614437BD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0650"/>
            <a:ext cx="4267200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220E-0754-4B47-9D41-088F070E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Not Updated?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4BF2-89E1-CF4C-9A1D-A9202B6C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those who did not update entity information before the close of the ADMIN window, make a notation in the narrative portion of the Form 471 application stating so.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D38DE-4459-B64D-B38B-F11F6C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4C43B-011A-8541-8428-F4708BD5D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3810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/>
              <a:t>FY 2019 -2020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4EFEA-957E-A640-B95D-3A5EEFD5668E}"/>
              </a:ext>
            </a:extLst>
          </p:cNvPr>
          <p:cNvSpPr txBox="1"/>
          <p:nvPr/>
        </p:nvSpPr>
        <p:spPr>
          <a:xfrm>
            <a:off x="228600" y="2057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Category 1 Planning:  File Form 470 for WAN, if needed </a:t>
            </a:r>
          </a:p>
          <a:p>
            <a:r>
              <a:rPr lang="en-US" dirty="0"/>
              <a:t>	Do it NOW – time is running out- 1 week left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6313E-FCF8-294E-AFAF-AF669E0E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0"/>
            <a:ext cx="4876800" cy="27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0CBE-9C01-AD49-AFFC-F1199468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DB2C-56FE-2E4C-AF7B-8D7835561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guidelines we suggested – ask State Coordinators to review the draft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B79C6-6FEF-7F40-BE30-ED206F54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12646-D9CD-5A43-9B6E-64E2960D3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44800"/>
            <a:ext cx="3886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0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A488-B4BA-C748-9E3B-92FCC60D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 Days!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9E93E-D2F6-004F-91AB-FD3873F1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 28 days minimum before reviewing and evaluating bids following E-rate rules and documenting everything!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52AAF-4858-EE43-BC21-B04B333B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3B9CB-7B0E-EC4E-BAA1-10078815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533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2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2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how much budget remains for each school building.  Continue to use $156.23 as the amount per student</a:t>
            </a:r>
          </a:p>
          <a:p>
            <a:r>
              <a:rPr lang="en-US" u="sng" dirty="0"/>
              <a:t>Newly updated budget to be released 2-28-19</a:t>
            </a:r>
          </a:p>
          <a:p>
            <a:r>
              <a:rPr lang="en-US" dirty="0"/>
              <a:t>Decide what you want to purchase and begin the quote/mini-bid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/>
              <a:t>We ask that you </a:t>
            </a:r>
            <a:r>
              <a:rPr lang="en-US" sz="4800" b="1" i="1" dirty="0"/>
              <a:t>PLAN AHEAD </a:t>
            </a:r>
            <a:r>
              <a:rPr lang="en-US" sz="4800" dirty="0"/>
              <a:t>to have applications submitted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u="sng" dirty="0"/>
              <a:t>no later than March 10</a:t>
            </a:r>
            <a:r>
              <a:rPr lang="en-US" sz="4800" b="1" u="sng" baseline="30000" dirty="0"/>
              <a:t>th. </a:t>
            </a:r>
            <a:endParaRPr lang="en-US" sz="4800" b="1" u="sng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1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1DE0-82D5-B64C-AE25-7B2FD617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Do It!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D8BFE8-7636-7941-A351-10FEA0A04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08367"/>
            <a:ext cx="41910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E37ED-59B8-EB4E-BBA7-CC8B3608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4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29049</TotalTime>
  <Words>191</Words>
  <Application>Microsoft Macintosh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February 2019 Sandhills CTO Meeting</vt:lpstr>
      <vt:lpstr>FY 2019-2020</vt:lpstr>
      <vt:lpstr>Entities Not Updated?</vt:lpstr>
      <vt:lpstr>FY 2019 -2020</vt:lpstr>
      <vt:lpstr>Review!</vt:lpstr>
      <vt:lpstr>28 Days!</vt:lpstr>
      <vt:lpstr>Cat 2 Planning</vt:lpstr>
      <vt:lpstr>FY 2019-2020</vt:lpstr>
      <vt:lpstr>Just Do It!   </vt:lpstr>
      <vt:lpstr>Questions?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Rebecca Martin</cp:lastModifiedBy>
  <cp:revision>205</cp:revision>
  <cp:lastPrinted>2018-09-24T13:16:30Z</cp:lastPrinted>
  <dcterms:created xsi:type="dcterms:W3CDTF">2007-08-22T19:30:24Z</dcterms:created>
  <dcterms:modified xsi:type="dcterms:W3CDTF">2019-02-20T21:55:35Z</dcterms:modified>
</cp:coreProperties>
</file>