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6" r:id="rId2"/>
    <p:sldId id="324" r:id="rId3"/>
    <p:sldId id="315" r:id="rId4"/>
    <p:sldId id="316" r:id="rId5"/>
    <p:sldId id="318" r:id="rId6"/>
    <p:sldId id="320" r:id="rId7"/>
    <p:sldId id="321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843" autoAdjust="0"/>
    <p:restoredTop sz="90901" autoAdjust="0"/>
  </p:normalViewPr>
  <p:slideViewPr>
    <p:cSldViewPr>
      <p:cViewPr varScale="1">
        <p:scale>
          <a:sx n="84" d="100"/>
          <a:sy n="84" d="100"/>
        </p:scale>
        <p:origin x="7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1/16/19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1/16/19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1/16/19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1/16/19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1/16/19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January 2019</a:t>
            </a:r>
            <a:br>
              <a:rPr lang="en-US" dirty="0"/>
            </a:br>
            <a:r>
              <a:rPr lang="en-US" dirty="0"/>
              <a:t>Sandhills CTO Meeting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E-Rate Update</a:t>
            </a:r>
          </a:p>
          <a:p>
            <a:endParaRPr lang="en-US" dirty="0"/>
          </a:p>
          <a:p>
            <a:r>
              <a:rPr lang="en-US" dirty="0" err="1"/>
              <a:t>Jeannene</a:t>
            </a:r>
            <a:r>
              <a:rPr lang="en-US" dirty="0"/>
              <a:t> Hurley 252-624-9878</a:t>
            </a:r>
          </a:p>
          <a:p>
            <a:r>
              <a:rPr lang="en-US" dirty="0"/>
              <a:t>Rebecca Martin 303-304-4261</a:t>
            </a:r>
          </a:p>
          <a:p>
            <a:r>
              <a:rPr lang="en-US" dirty="0"/>
              <a:t>Roxie Miller 980-285-3551</a:t>
            </a:r>
          </a:p>
          <a:p>
            <a:r>
              <a:rPr lang="en-US" dirty="0"/>
              <a:t>Mike Ramsey 828-278-9770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5300-CF8A-3743-BF29-22850CDFF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2019-2020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61C55-4116-7B4F-A416-7CDEFB0E9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Administrative Window is CLOSED</a:t>
            </a:r>
          </a:p>
          <a:p>
            <a:r>
              <a:rPr lang="en-US" dirty="0"/>
              <a:t>The Form 471 Application Filing Window opened on Wednesday, January 16</a:t>
            </a:r>
            <a:r>
              <a:rPr lang="en-US" baseline="30000" dirty="0"/>
              <a:t>th</a:t>
            </a:r>
            <a:r>
              <a:rPr lang="en-US" dirty="0"/>
              <a:t> at noon</a:t>
            </a:r>
          </a:p>
          <a:p>
            <a:r>
              <a:rPr lang="en-US" dirty="0"/>
              <a:t>For those who did not update entity information before the close of the ADMIN window, make a notation in the narrative portion of the Form 471 application stating so.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5AED9-5D59-A448-8F40-045275FD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12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r>
              <a:rPr lang="en-US" dirty="0"/>
              <a:t>FY 2019 -2020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44EFEA-957E-A640-B95D-3A5EEFD5668E}"/>
              </a:ext>
            </a:extLst>
          </p:cNvPr>
          <p:cNvSpPr txBox="1"/>
          <p:nvPr/>
        </p:nvSpPr>
        <p:spPr>
          <a:xfrm>
            <a:off x="228600" y="20574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Category 1 Planning:  File Form 470 for WAN, if needed </a:t>
            </a:r>
          </a:p>
          <a:p>
            <a:r>
              <a:rPr lang="en-US" dirty="0"/>
              <a:t>	Do it NOW – time is running out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Follow guidelines we suggested – ask State Coordinators to review the draft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Wait 28 days minimum before reviewing and evaluating bids following E-rate rules and documenting everything!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9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2019-2020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Category 2 Planning</a:t>
            </a:r>
          </a:p>
          <a:p>
            <a:r>
              <a:rPr lang="en-US" dirty="0"/>
              <a:t>Determine how much budget remains for each school building.  Continue to use $156.23 as the amount per student</a:t>
            </a:r>
          </a:p>
          <a:p>
            <a:r>
              <a:rPr lang="en-US" dirty="0"/>
              <a:t>Decide what you want to purchase and begin the quote/mini-bid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2019-2020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4800" dirty="0"/>
              <a:t>We ask that you </a:t>
            </a:r>
            <a:r>
              <a:rPr lang="en-US" sz="4800" b="1" i="1" dirty="0"/>
              <a:t>PLAN AHEAD </a:t>
            </a:r>
            <a:r>
              <a:rPr lang="en-US" sz="4800" dirty="0"/>
              <a:t>to have applications submitted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u="sng" dirty="0"/>
              <a:t>no later than March 10</a:t>
            </a:r>
            <a:r>
              <a:rPr lang="en-US" sz="4800" b="1" u="sng" baseline="30000" dirty="0"/>
              <a:t>th. </a:t>
            </a:r>
            <a:endParaRPr lang="en-US" sz="4800" b="1" u="sng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1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TARIFFS ON TELECOM AND NETWORKING EQUIPMENT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As discussed in our newsletter of October 1st, new or proposed tariffs, particularly on telecommunications and networking equipment or components from China, </a:t>
            </a:r>
            <a:r>
              <a:rPr lang="en-US" u="sng" dirty="0"/>
              <a:t>could raise prices 10-25%.</a:t>
            </a:r>
            <a:r>
              <a:rPr lang="en-US" dirty="0"/>
              <a:t> A brief announcement by Aruba, a Hewlett Packard Enterprise company, reports a flat 5% increase effective November 1st, and warns of additional price increases if the U.S. government proceeds with an announced plan to raise the tariff to 25% at the beginning of 2019. What this means is:  </a:t>
            </a:r>
          </a:p>
          <a:p>
            <a:r>
              <a:rPr lang="en-US" b="1" i="1" dirty="0"/>
              <a:t>IF YOU HAVE AN FCDL, GET YOUR PO's SUBMITTED BY THE END OF THIS MONTH  !!</a:t>
            </a: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1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NCDPI is filing a new Form 470/RFP for Category 2 for the next five </a:t>
            </a:r>
            <a:r>
              <a:rPr lang="en-US"/>
              <a:t>year round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Adding libraries who choose to participate</a:t>
            </a:r>
          </a:p>
          <a:p>
            <a:pPr lvl="1"/>
            <a:r>
              <a:rPr lang="en-US" dirty="0"/>
              <a:t>C2 only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7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Northeast Region, North Central,	</a:t>
            </a:r>
          </a:p>
          <a:p>
            <a:pPr lvl="2"/>
            <a:r>
              <a:rPr lang="en-US" dirty="0" err="1"/>
              <a:t>Jeannene</a:t>
            </a:r>
            <a:r>
              <a:rPr lang="en-US" dirty="0"/>
              <a:t> Hurley, </a:t>
            </a:r>
            <a:r>
              <a:rPr lang="en-US" dirty="0" err="1"/>
              <a:t>jeannene.hurley@dpi.nc.gov</a:t>
            </a:r>
            <a:endParaRPr lang="en-US" dirty="0"/>
          </a:p>
          <a:p>
            <a:pPr lvl="1"/>
            <a:r>
              <a:rPr lang="en-US" dirty="0"/>
              <a:t>Southeast, </a:t>
            </a:r>
            <a:r>
              <a:rPr lang="en-US" dirty="0" err="1"/>
              <a:t>Sandhills</a:t>
            </a:r>
            <a:r>
              <a:rPr lang="en-US" dirty="0"/>
              <a:t>, Piedmont Triad</a:t>
            </a:r>
          </a:p>
          <a:p>
            <a:pPr lvl="2"/>
            <a:r>
              <a:rPr lang="en-US" dirty="0"/>
              <a:t>Rebecca Martin, </a:t>
            </a:r>
            <a:r>
              <a:rPr lang="en-US" dirty="0" err="1"/>
              <a:t>rebecca.martin@dpi.nc.gov</a:t>
            </a:r>
            <a:endParaRPr lang="en-US" dirty="0"/>
          </a:p>
          <a:p>
            <a:pPr lvl="1"/>
            <a:r>
              <a:rPr lang="en-US" dirty="0"/>
              <a:t>Southwest, Northwest, Western</a:t>
            </a:r>
          </a:p>
          <a:p>
            <a:pPr lvl="2"/>
            <a:r>
              <a:rPr lang="en-US" dirty="0"/>
              <a:t>Roxie Miller, </a:t>
            </a:r>
            <a:r>
              <a:rPr lang="en-US" dirty="0" err="1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28997</TotalTime>
  <Words>195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January 2019 Sandhills CTO Meeting</vt:lpstr>
      <vt:lpstr>FY 2019-2020</vt:lpstr>
      <vt:lpstr>FY 2019 -2020</vt:lpstr>
      <vt:lpstr>FY 2019-2020</vt:lpstr>
      <vt:lpstr>FY 2019-2020</vt:lpstr>
      <vt:lpstr>TARIFFS ON TELECOM AND NETWORKING EQUIPMENT </vt:lpstr>
      <vt:lpstr>C2 Contracts</vt:lpstr>
      <vt:lpstr>Questions?</vt:lpstr>
    </vt:vector>
  </TitlesOfParts>
  <Company>Shauna Queen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Rebecca Martin</cp:lastModifiedBy>
  <cp:revision>200</cp:revision>
  <cp:lastPrinted>2018-09-24T13:16:30Z</cp:lastPrinted>
  <dcterms:created xsi:type="dcterms:W3CDTF">2007-08-22T19:30:24Z</dcterms:created>
  <dcterms:modified xsi:type="dcterms:W3CDTF">2019-01-16T18:35:36Z</dcterms:modified>
</cp:coreProperties>
</file>