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96" r:id="rId2"/>
    <p:sldId id="304" r:id="rId3"/>
    <p:sldId id="314" r:id="rId4"/>
    <p:sldId id="315" r:id="rId5"/>
    <p:sldId id="316" r:id="rId6"/>
    <p:sldId id="317" r:id="rId7"/>
    <p:sldId id="318" r:id="rId8"/>
    <p:sldId id="320" r:id="rId9"/>
    <p:sldId id="319" r:id="rId10"/>
    <p:sldId id="311" r:id="rId11"/>
    <p:sldId id="313" r:id="rId12"/>
    <p:sldId id="30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834" autoAdjust="0"/>
    <p:restoredTop sz="90853" autoAdjust="0"/>
  </p:normalViewPr>
  <p:slideViewPr>
    <p:cSldViewPr>
      <p:cViewPr varScale="1">
        <p:scale>
          <a:sx n="87" d="100"/>
          <a:sy n="87" d="100"/>
        </p:scale>
        <p:origin x="6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8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27F2A-08F0-4366-9A57-0EB3D38B607B}" type="datetimeFigureOut">
              <a:rPr lang="en-US" smtClean="0"/>
              <a:pPr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663C-FA98-49DE-9807-8F06265A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9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7FBC3-EBD2-4D7D-8710-E91A6644F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16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7590-9E98-F64E-83C4-6CD484911781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7A7C-3570-4203-89F8-B5F1A769E4F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3E80-1E8A-6447-9F70-1B4DF32F2367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A454-3A94-43BC-829F-969C4DBCD63E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428A-9ABC-F242-B75F-9B1B79A778CA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0F4C-AA9D-4C3C-8CB0-0F69A7168FE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72EA-545F-8C46-A901-E082722E22D8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4DB4-0820-9146-8C8B-A367DFB2535B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CDD-0198-4513-808A-B292E7E9CAB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E87B-8321-174D-9515-C244475FA78A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D9DE-6173-4429-8113-4364E57E751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7931-FA57-284B-B8EE-007166427180}" type="datetime1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7A59-982B-405B-82B8-68E5FD6E3DBA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ECF6-2C6C-9D41-B52B-4EFC62894678}" type="datetime1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297-ECF7-42B2-93FE-FBF3A1A8BAA6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1C24-CEF0-F747-AF9A-8CDD9EFAF951}" type="datetime1">
              <a:rPr lang="en-US" smtClean="0"/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C516-479E-49FA-BB38-897CB2A4DFB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832D-DF73-464B-BF7D-E4AA4D789F4C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CD7-1BC7-4DF8-9760-3C3420146C6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14EF-E480-9F44-AF6E-AAFEB6152875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05CC-D61E-4E9F-9790-1980B0C430D4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DF96-CCC9-544C-8D39-BA086426D778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50C3-AEE7-4176-96FF-968DCFC74A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sac.org/sl/about/outreach/videos/Funding-Commitment-Decision-Letters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April 2018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Sandhills CTO Meeting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E-Rate Update</a:t>
            </a:r>
          </a:p>
          <a:p>
            <a:endParaRPr lang="en-US" dirty="0" smtClean="0"/>
          </a:p>
          <a:p>
            <a:r>
              <a:rPr lang="en-US" dirty="0" err="1" smtClean="0"/>
              <a:t>Jeannene</a:t>
            </a:r>
            <a:r>
              <a:rPr lang="en-US" dirty="0" smtClean="0"/>
              <a:t> Hurley 252-624-9878</a:t>
            </a:r>
          </a:p>
          <a:p>
            <a:r>
              <a:rPr lang="en-US" dirty="0" smtClean="0"/>
              <a:t>Rebecca Martin 303-304-4261</a:t>
            </a:r>
          </a:p>
          <a:p>
            <a:r>
              <a:rPr lang="en-US" dirty="0" smtClean="0"/>
              <a:t>Roxie Miller 980-285-3551</a:t>
            </a:r>
          </a:p>
          <a:p>
            <a:r>
              <a:rPr lang="en-US" dirty="0" smtClean="0"/>
              <a:t>Mike Ramsey 828-278-9770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READY FOR BOOTCAMP!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“</a:t>
            </a:r>
            <a:r>
              <a:rPr lang="en-US" sz="2800" dirty="0" smtClean="0"/>
              <a:t>Bootcamp at the Beach”  </a:t>
            </a:r>
            <a:r>
              <a:rPr lang="en-US" sz="2800" dirty="0" smtClean="0"/>
              <a:t>July 18, 19, 20(Wed-Fri)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b="1" i="1" dirty="0" smtClean="0"/>
          </a:p>
          <a:p>
            <a:pPr marL="0" indent="0" algn="ctr">
              <a:buNone/>
            </a:pPr>
            <a:r>
              <a:rPr lang="en-US" sz="2800" b="1" i="1" dirty="0" smtClean="0"/>
              <a:t>Calabash Fire Department Meeting Room</a:t>
            </a:r>
          </a:p>
          <a:p>
            <a:pPr marL="0" indent="0" algn="ctr">
              <a:buNone/>
            </a:pPr>
            <a:r>
              <a:rPr lang="en-US" sz="2800" b="1" i="1" dirty="0" smtClean="0"/>
              <a:t>Calabash, NC</a:t>
            </a:r>
            <a:endParaRPr lang="en-US" sz="2800" b="1" i="1" dirty="0" smtClean="0"/>
          </a:p>
          <a:p>
            <a:r>
              <a:rPr lang="en-US" sz="2800" dirty="0" smtClean="0"/>
              <a:t>Breakout sessions for those ”New to E-rate”</a:t>
            </a:r>
          </a:p>
          <a:p>
            <a:r>
              <a:rPr lang="en-US" sz="2800" dirty="0" smtClean="0"/>
              <a:t>Space limited to 35 participants so register early</a:t>
            </a:r>
          </a:p>
          <a:p>
            <a:r>
              <a:rPr lang="en-US" sz="2800" dirty="0" smtClean="0"/>
              <a:t>See handout for lodging options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71" y="2133600"/>
            <a:ext cx="1108858" cy="106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READY FOR BOOTCAMP!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Other Regional Bootcamp Announcements and Dates/ Locations Coming Soon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MCNC Offices in RTP/Durham NC</a:t>
            </a:r>
          </a:p>
          <a:p>
            <a:r>
              <a:rPr lang="en-US" dirty="0" smtClean="0"/>
              <a:t>Western NC location to be announced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Northeast Region, North Central,	</a:t>
            </a:r>
          </a:p>
          <a:p>
            <a:pPr lvl="2"/>
            <a:r>
              <a:rPr lang="en-US" dirty="0" err="1" smtClean="0"/>
              <a:t>Jeannene</a:t>
            </a:r>
            <a:r>
              <a:rPr lang="en-US" dirty="0" smtClean="0"/>
              <a:t> Hurley, </a:t>
            </a:r>
            <a:r>
              <a:rPr lang="en-US" dirty="0" err="1" smtClean="0"/>
              <a:t>jeannene.hurley@dpi.nc.gov</a:t>
            </a:r>
            <a:endParaRPr lang="en-US" dirty="0" smtClean="0"/>
          </a:p>
          <a:p>
            <a:pPr lvl="1"/>
            <a:r>
              <a:rPr lang="en-US" dirty="0" smtClean="0"/>
              <a:t>Southeast, </a:t>
            </a:r>
            <a:r>
              <a:rPr lang="en-US" dirty="0" err="1" smtClean="0"/>
              <a:t>Sandhills</a:t>
            </a:r>
            <a:r>
              <a:rPr lang="en-US" dirty="0" smtClean="0"/>
              <a:t>, Piedmont Triad</a:t>
            </a:r>
          </a:p>
          <a:p>
            <a:pPr lvl="2"/>
            <a:r>
              <a:rPr lang="en-US" dirty="0" smtClean="0"/>
              <a:t>Rebecca Martin, </a:t>
            </a:r>
            <a:r>
              <a:rPr lang="en-US" dirty="0" err="1" smtClean="0"/>
              <a:t>rebecca.martin@dpi.nc.gov</a:t>
            </a:r>
            <a:endParaRPr lang="en-US" dirty="0" smtClean="0"/>
          </a:p>
          <a:p>
            <a:pPr lvl="1"/>
            <a:r>
              <a:rPr lang="en-US" dirty="0" smtClean="0"/>
              <a:t>Southwest, Northwest, Western</a:t>
            </a:r>
          </a:p>
          <a:p>
            <a:pPr lvl="2"/>
            <a:r>
              <a:rPr lang="en-US" dirty="0" smtClean="0"/>
              <a:t>Roxie Miller, </a:t>
            </a:r>
            <a:r>
              <a:rPr lang="en-US" dirty="0" err="1" smtClean="0"/>
              <a:t>roxie.miller@dpi.nc.gov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8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</a:t>
            </a:r>
            <a:r>
              <a:rPr lang="en-US" dirty="0" smtClean="0"/>
              <a:t>Reminder </a:t>
            </a:r>
            <a:r>
              <a:rPr lang="en-US" sz="3200" dirty="0" smtClean="0"/>
              <a:t>EPC, PIA and PQA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all questions in EPC as quickly as possible</a:t>
            </a:r>
          </a:p>
          <a:p>
            <a:r>
              <a:rPr lang="en-US" dirty="0" smtClean="0"/>
              <a:t>Contact your Regional E-rate Specialist for issues:</a:t>
            </a:r>
          </a:p>
          <a:p>
            <a:pPr lvl="1"/>
            <a:r>
              <a:rPr lang="en-US" dirty="0" smtClean="0"/>
              <a:t>With your PIA or PQA reviewer </a:t>
            </a:r>
          </a:p>
          <a:p>
            <a:pPr lvl="1"/>
            <a:r>
              <a:rPr lang="en-US" dirty="0" smtClean="0"/>
              <a:t>Submitting responses in EPC</a:t>
            </a:r>
          </a:p>
          <a:p>
            <a:pPr lvl="1"/>
            <a:r>
              <a:rPr lang="en-US" dirty="0" smtClean="0"/>
              <a:t>Adding your CFO in the portal, filing 498 or uploading bank verification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29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FCDL Format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www.usac.org/sl/about/outreach/videos/Funding-Commitment-Decision-Letters.aspx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WATCH THE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0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New FCDL Letter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62893"/>
            <a:ext cx="3402612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996" y="1676400"/>
            <a:ext cx="4366204" cy="309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9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Form 486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Filing Form 486 </a:t>
            </a:r>
            <a:r>
              <a:rPr lang="mr-IN" dirty="0" smtClean="0"/>
              <a:t>–</a:t>
            </a:r>
            <a:r>
              <a:rPr lang="en-US" dirty="0" smtClean="0"/>
              <a:t> print FCDL Letter and XLS spreadsheet</a:t>
            </a:r>
            <a:endParaRPr lang="en-US" dirty="0"/>
          </a:p>
          <a:p>
            <a:r>
              <a:rPr lang="en-US" dirty="0" smtClean="0"/>
              <a:t>File Form 486 keeping service start date 7/1/18</a:t>
            </a:r>
            <a:endParaRPr lang="en-US" dirty="0"/>
          </a:p>
          <a:p>
            <a:r>
              <a:rPr lang="en-US" dirty="0" smtClean="0"/>
              <a:t>You may select “Early Filing Box”  </a:t>
            </a:r>
            <a:r>
              <a:rPr lang="en-US" b="1" u="sng" dirty="0" smtClean="0"/>
              <a:t>but DO NOT CHECK THE CIPA WAIVER BOX!</a:t>
            </a:r>
          </a:p>
          <a:p>
            <a:r>
              <a:rPr lang="en-US" dirty="0" smtClean="0"/>
              <a:t>Be sure to check the first radio button indicating CIPA compliance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53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Form 486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Category 2 applications are being funded faster than ever this year but we are advising applicants to: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DELAY FILING FORM 486 for Category 2 FRN’s.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Why??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336257"/>
            <a:ext cx="1006511" cy="130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9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486 for 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”Service Start Date” (SSD) clarification from USAC needed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If there is a “mismatch” of SSD between Form 471 and Form 486, it could cause the Form 486 to be thrown into “manual review”. It could also be an issue with invoicing for the vendors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1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486 for 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We will update as soon as we receive clarification from USAC on this issue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Thank you for continued patience </a:t>
            </a:r>
          </a:p>
          <a:p>
            <a:pPr marL="0" indent="0">
              <a:buNone/>
            </a:pPr>
            <a:r>
              <a:rPr lang="en-US" dirty="0" smtClean="0"/>
              <a:t>as we navigate the E-rate waters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581400"/>
            <a:ext cx="1905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61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NCDPI is COMMITTED to funding the non-discounted amount, we cannot guarantee, as of today, that the PRC money for the non-discount will come BEFORE July 1.  </a:t>
            </a:r>
          </a:p>
          <a:p>
            <a:r>
              <a:rPr lang="en-US" dirty="0"/>
              <a:t>We are still in Fiscal Year 2017-18, and we may have to wait until Fiscal Year 2018-19.  PLEASE STAY TUNED FOR MORE ON THIS.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30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28932</TotalTime>
  <Words>353</Words>
  <Application>Microsoft Macintosh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Mangal</vt:lpstr>
      <vt:lpstr>ヒラギノ角ゴ Pro W3</vt:lpstr>
      <vt:lpstr>Arial</vt:lpstr>
      <vt:lpstr>Office Theme</vt:lpstr>
      <vt:lpstr>April 2018 Sandhills CTO Meeting</vt:lpstr>
      <vt:lpstr>2018 Reminder EPC, PIA and PQA</vt:lpstr>
      <vt:lpstr>New FCDL Format !</vt:lpstr>
      <vt:lpstr>New FCDL Letter</vt:lpstr>
      <vt:lpstr>Filing Form 486</vt:lpstr>
      <vt:lpstr>Category 2 Form 486</vt:lpstr>
      <vt:lpstr>FILING 486 for C2</vt:lpstr>
      <vt:lpstr>Form 486 for C2</vt:lpstr>
      <vt:lpstr>C2 Funding</vt:lpstr>
      <vt:lpstr>GET READY FOR BOOTCAMP!</vt:lpstr>
      <vt:lpstr>GET READY FOR BOOTCAMP!</vt:lpstr>
      <vt:lpstr>Questions?</vt:lpstr>
    </vt:vector>
  </TitlesOfParts>
  <Company>Shauna Queen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Queen</dc:creator>
  <cp:lastModifiedBy>Rebecca Martin</cp:lastModifiedBy>
  <cp:revision>192</cp:revision>
  <dcterms:created xsi:type="dcterms:W3CDTF">2007-08-22T19:30:24Z</dcterms:created>
  <dcterms:modified xsi:type="dcterms:W3CDTF">2018-04-24T17:41:19Z</dcterms:modified>
</cp:coreProperties>
</file>