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0"/>
  </p:notesMasterIdLst>
  <p:handoutMasterIdLst>
    <p:handoutMasterId r:id="rId41"/>
  </p:handoutMasterIdLst>
  <p:sldIdLst>
    <p:sldId id="257" r:id="rId2"/>
    <p:sldId id="350" r:id="rId3"/>
    <p:sldId id="352" r:id="rId4"/>
    <p:sldId id="353" r:id="rId5"/>
    <p:sldId id="354" r:id="rId6"/>
    <p:sldId id="355" r:id="rId7"/>
    <p:sldId id="356" r:id="rId8"/>
    <p:sldId id="358" r:id="rId9"/>
    <p:sldId id="360" r:id="rId10"/>
    <p:sldId id="361" r:id="rId11"/>
    <p:sldId id="362" r:id="rId12"/>
    <p:sldId id="364" r:id="rId13"/>
    <p:sldId id="365" r:id="rId14"/>
    <p:sldId id="366" r:id="rId15"/>
    <p:sldId id="368" r:id="rId16"/>
    <p:sldId id="371" r:id="rId17"/>
    <p:sldId id="373" r:id="rId18"/>
    <p:sldId id="374" r:id="rId19"/>
    <p:sldId id="418" r:id="rId20"/>
    <p:sldId id="381" r:id="rId21"/>
    <p:sldId id="382" r:id="rId22"/>
    <p:sldId id="386" r:id="rId23"/>
    <p:sldId id="388" r:id="rId24"/>
    <p:sldId id="390" r:id="rId25"/>
    <p:sldId id="393" r:id="rId26"/>
    <p:sldId id="394" r:id="rId27"/>
    <p:sldId id="397" r:id="rId28"/>
    <p:sldId id="398" r:id="rId29"/>
    <p:sldId id="416" r:id="rId30"/>
    <p:sldId id="399" r:id="rId31"/>
    <p:sldId id="400" r:id="rId32"/>
    <p:sldId id="401" r:id="rId33"/>
    <p:sldId id="402" r:id="rId34"/>
    <p:sldId id="403" r:id="rId35"/>
    <p:sldId id="404" r:id="rId36"/>
    <p:sldId id="405" r:id="rId37"/>
    <p:sldId id="407" r:id="rId38"/>
    <p:sldId id="408" r:id="rId3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2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21" autoAdjust="0"/>
    <p:restoredTop sz="90929"/>
  </p:normalViewPr>
  <p:slideViewPr>
    <p:cSldViewPr>
      <p:cViewPr varScale="1">
        <p:scale>
          <a:sx n="67" d="100"/>
          <a:sy n="67" d="100"/>
        </p:scale>
        <p:origin x="16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827F2A-08F0-4366-9A57-0EB3D38B607B}" type="datetimeFigureOut">
              <a:rPr lang="en-US" smtClean="0"/>
              <a:pPr/>
              <a:t>1/12/2018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70663C-FA98-49DE-9807-8F06265A9118}" type="slidenum">
              <a:rPr lang="en-US" smtClean="0"/>
              <a:pPr/>
              <a:t>‹#›</a:t>
            </a:fld>
            <a:endParaRPr lang="en-US"/>
          </a:p>
        </p:txBody>
      </p:sp>
    </p:spTree>
    <p:extLst>
      <p:ext uri="{BB962C8B-B14F-4D97-AF65-F5344CB8AC3E}">
        <p14:creationId xmlns:p14="http://schemas.microsoft.com/office/powerpoint/2010/main" val="20483294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14C7FBC3-EBD2-4D7D-8710-E91A6644FBC0}" type="slidenum">
              <a:rPr lang="en-US"/>
              <a:pPr/>
              <a:t>‹#›</a:t>
            </a:fld>
            <a:endParaRPr lang="en-US"/>
          </a:p>
        </p:txBody>
      </p:sp>
    </p:spTree>
    <p:extLst>
      <p:ext uri="{BB962C8B-B14F-4D97-AF65-F5344CB8AC3E}">
        <p14:creationId xmlns:p14="http://schemas.microsoft.com/office/powerpoint/2010/main" val="310431626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D916A-FFC1-4AD1-82CE-EB8A363DDA5B}" type="slidenum">
              <a:rPr lang="en-US"/>
              <a:pPr/>
              <a:t>1</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81E47-B109-446C-9E0B-79AA3486170C}" type="slidenum">
              <a:rPr lang="en-US" smtClean="0"/>
              <a:t>4</a:t>
            </a:fld>
            <a:endParaRPr lang="en-US"/>
          </a:p>
        </p:txBody>
      </p:sp>
    </p:spTree>
    <p:extLst>
      <p:ext uri="{BB962C8B-B14F-4D97-AF65-F5344CB8AC3E}">
        <p14:creationId xmlns:p14="http://schemas.microsoft.com/office/powerpoint/2010/main" val="1125243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81E47-B109-446C-9E0B-79AA3486170C}" type="slidenum">
              <a:rPr lang="en-US" smtClean="0"/>
              <a:t>5</a:t>
            </a:fld>
            <a:endParaRPr lang="en-US"/>
          </a:p>
        </p:txBody>
      </p:sp>
    </p:spTree>
    <p:extLst>
      <p:ext uri="{BB962C8B-B14F-4D97-AF65-F5344CB8AC3E}">
        <p14:creationId xmlns:p14="http://schemas.microsoft.com/office/powerpoint/2010/main" val="1125243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81E47-B109-446C-9E0B-79AA3486170C}" type="slidenum">
              <a:rPr lang="en-US" smtClean="0"/>
              <a:t>6</a:t>
            </a:fld>
            <a:endParaRPr lang="en-US"/>
          </a:p>
        </p:txBody>
      </p:sp>
    </p:spTree>
    <p:extLst>
      <p:ext uri="{BB962C8B-B14F-4D97-AF65-F5344CB8AC3E}">
        <p14:creationId xmlns:p14="http://schemas.microsoft.com/office/powerpoint/2010/main" val="1125243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81E47-B109-446C-9E0B-79AA3486170C}" type="slidenum">
              <a:rPr lang="en-US" smtClean="0"/>
              <a:t>13</a:t>
            </a:fld>
            <a:endParaRPr lang="en-US"/>
          </a:p>
        </p:txBody>
      </p:sp>
    </p:spTree>
    <p:extLst>
      <p:ext uri="{BB962C8B-B14F-4D97-AF65-F5344CB8AC3E}">
        <p14:creationId xmlns:p14="http://schemas.microsoft.com/office/powerpoint/2010/main" val="2061660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81E47-B109-446C-9E0B-79AA3486170C}" type="slidenum">
              <a:rPr lang="en-US" smtClean="0"/>
              <a:t>14</a:t>
            </a:fld>
            <a:endParaRPr lang="en-US"/>
          </a:p>
        </p:txBody>
      </p:sp>
    </p:spTree>
    <p:extLst>
      <p:ext uri="{BB962C8B-B14F-4D97-AF65-F5344CB8AC3E}">
        <p14:creationId xmlns:p14="http://schemas.microsoft.com/office/powerpoint/2010/main" val="2061660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0F7590-9E98-F64E-83C4-6CD484911781}"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97A7C-3570-4203-89F8-B5F1A769E4F2}" type="slidenum">
              <a:rPr lang="en-US" smtClean="0"/>
              <a:pPr/>
              <a:t>‹#›</a:t>
            </a:fld>
            <a:endParaRPr lang="en-US"/>
          </a:p>
        </p:txBody>
      </p:sp>
      <p:pic>
        <p:nvPicPr>
          <p:cNvPr id="7" name="Picture 6" descr="WhitebackPPTCover4_3"/>
          <p:cNvPicPr>
            <a:picLocks noChangeAspect="1" noChangeArrowheads="1"/>
          </p:cNvPicPr>
          <p:nvPr userDrawn="1"/>
        </p:nvPicPr>
        <p:blipFill>
          <a:blip r:embed="rId2" cstate="print"/>
          <a:srcRect t="91228"/>
          <a:stretch>
            <a:fillRect/>
          </a:stretch>
        </p:blipFill>
        <p:spPr bwMode="auto">
          <a:xfrm>
            <a:off x="3175" y="6248400"/>
            <a:ext cx="9137650" cy="600075"/>
          </a:xfrm>
          <a:prstGeom prst="rect">
            <a:avLst/>
          </a:prstGeom>
          <a:noFill/>
        </p:spPr>
      </p:pic>
      <p:pic>
        <p:nvPicPr>
          <p:cNvPr id="8" name="Picture 14"/>
          <p:cNvPicPr>
            <a:picLocks noChangeAspect="1" noChangeArrowheads="1"/>
          </p:cNvPicPr>
          <p:nvPr userDrawn="1"/>
        </p:nvPicPr>
        <p:blipFill>
          <a:blip r:embed="rId3" cstate="print"/>
          <a:srcRect/>
          <a:stretch>
            <a:fillRect/>
          </a:stretch>
        </p:blipFill>
        <p:spPr bwMode="auto">
          <a:xfrm>
            <a:off x="0" y="0"/>
            <a:ext cx="9144000" cy="1295400"/>
          </a:xfrm>
          <a:prstGeom prst="rect">
            <a:avLst/>
          </a:prstGeom>
          <a:noFill/>
          <a:ln w="9525">
            <a:noFill/>
            <a:miter lim="800000"/>
            <a:headEnd/>
            <a:tailEnd/>
          </a:ln>
        </p:spPr>
      </p:pic>
      <p:sp>
        <p:nvSpPr>
          <p:cNvPr id="9" name="Rectangle 8"/>
          <p:cNvSpPr/>
          <p:nvPr userDrawn="1"/>
        </p:nvSpPr>
        <p:spPr bwMode="auto">
          <a:xfrm>
            <a:off x="0" y="6172200"/>
            <a:ext cx="9144000" cy="45720"/>
          </a:xfrm>
          <a:prstGeom prst="rect">
            <a:avLst/>
          </a:prstGeom>
          <a:solidFill>
            <a:srgbClr val="B32A1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0F3E80-1E8A-6447-9F70-1B4DF32F2367}"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A454-3A94-43BC-829F-969C4DBCD63E}" type="slidenum">
              <a:rPr lang="en-US" smtClean="0"/>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2428A-9ABC-F242-B75F-9B1B79A778CA}"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00F4C-AA9D-4C3C-8CB0-0F69A7168FE8}" type="slidenum">
              <a:rPr lang="en-US" smtClean="0"/>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3572EA-545F-8C46-A901-E082722E22D8}"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0B65A-7F83-4480-B6A7-8755A19022D9}" type="slidenum">
              <a:rPr lang="en-US" smtClean="0"/>
              <a:pPr/>
              <a:t>‹#›</a:t>
            </a:fld>
            <a:endParaRPr 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64DB4-0820-9146-8C8B-A367DFB2535B}"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0BCDD-0198-4513-808A-B292E7E9CAB9}" type="slidenum">
              <a:rPr lang="en-US" smtClean="0"/>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ACE87B-8321-174D-9515-C244475FA78A}" type="datetime1">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D9DE-6173-4429-8113-4364E57E7519}" type="slidenum">
              <a:rPr lang="en-US" smtClean="0"/>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087931-FA57-284B-B8EE-007166427180}" type="datetime1">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47A59-982B-405B-82B8-68E5FD6E3DBA}" type="slidenum">
              <a:rPr lang="en-US" smtClean="0"/>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E05ECF6-2C6C-9D41-B52B-4EFC62894678}" type="datetime1">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5C297-ECF7-42B2-93FE-FBF3A1A8BAA6}" type="slidenum">
              <a:rPr lang="en-US" smtClean="0"/>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31C24-CEF0-F747-AF9A-8CDD9EFAF951}" type="datetime1">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6C516-479E-49FA-BB38-897CB2A4DFB8}" type="slidenum">
              <a:rPr lang="en-US" smtClean="0"/>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40832D-DF73-464B-BF7D-E4AA4D789F4C}" type="datetime1">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DBCD7-1BC7-4DF8-9760-3C3420146C69}" type="slidenum">
              <a:rPr lang="en-US" smtClean="0"/>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3B14EF-E480-9F44-AF6E-AAFEB6152875}" type="datetime1">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D05CC-D61E-4E9F-9790-1980B0C430D4}" type="slidenum">
              <a:rPr lang="en-US" smtClean="0"/>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7DF96-CCC9-544C-8D39-BA086426D778}" type="datetime1">
              <a:rPr lang="en-US" smtClean="0"/>
              <a:t>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850C3-AEE7-4176-96FF-968DCFC74AC1}" type="slidenum">
              <a:rPr lang="en-US" smtClean="0"/>
              <a:pPr/>
              <a:t>‹#›</a:t>
            </a:fld>
            <a:endParaRPr lang="en-US"/>
          </a:p>
        </p:txBody>
      </p:sp>
      <p:pic>
        <p:nvPicPr>
          <p:cNvPr id="7" name="Picture 6" descr="WhitebackPPTCover4_3"/>
          <p:cNvPicPr>
            <a:picLocks noChangeAspect="1" noChangeArrowheads="1"/>
          </p:cNvPicPr>
          <p:nvPr userDrawn="1"/>
        </p:nvPicPr>
        <p:blipFill>
          <a:blip r:embed="rId13" cstate="print"/>
          <a:srcRect t="91228"/>
          <a:stretch>
            <a:fillRect/>
          </a:stretch>
        </p:blipFill>
        <p:spPr bwMode="auto">
          <a:xfrm>
            <a:off x="3175" y="6248400"/>
            <a:ext cx="9137650" cy="600075"/>
          </a:xfrm>
          <a:prstGeom prst="rect">
            <a:avLst/>
          </a:prstGeom>
          <a:noFill/>
        </p:spPr>
      </p:pic>
      <p:pic>
        <p:nvPicPr>
          <p:cNvPr id="8" name="Picture 14"/>
          <p:cNvPicPr>
            <a:picLocks noChangeAspect="1" noChangeArrowheads="1"/>
          </p:cNvPicPr>
          <p:nvPr userDrawn="1"/>
        </p:nvPicPr>
        <p:blipFill>
          <a:blip r:embed="rId14" cstate="print"/>
          <a:srcRect/>
          <a:stretch>
            <a:fillRect/>
          </a:stretch>
        </p:blipFill>
        <p:spPr bwMode="auto">
          <a:xfrm>
            <a:off x="0" y="0"/>
            <a:ext cx="9144000" cy="1295400"/>
          </a:xfrm>
          <a:prstGeom prst="rect">
            <a:avLst/>
          </a:prstGeom>
          <a:noFill/>
          <a:ln w="9525">
            <a:noFill/>
            <a:miter lim="800000"/>
            <a:headEnd/>
            <a:tailEnd/>
          </a:ln>
        </p:spPr>
      </p:pic>
      <p:sp>
        <p:nvSpPr>
          <p:cNvPr id="9" name="Rectangle 8"/>
          <p:cNvSpPr/>
          <p:nvPr userDrawn="1"/>
        </p:nvSpPr>
        <p:spPr bwMode="auto">
          <a:xfrm>
            <a:off x="0" y="6172200"/>
            <a:ext cx="9144000" cy="45720"/>
          </a:xfrm>
          <a:prstGeom prst="rect">
            <a:avLst/>
          </a:prstGeom>
          <a:solidFill>
            <a:srgbClr val="B32A1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057400"/>
            <a:ext cx="7772400" cy="1470025"/>
          </a:xfrm>
        </p:spPr>
        <p:txBody>
          <a:bodyPr>
            <a:normAutofit/>
          </a:bodyPr>
          <a:lstStyle/>
          <a:p>
            <a:r>
              <a:rPr lang="en-US" dirty="0"/>
              <a:t>Creating a Contract for </a:t>
            </a:r>
            <a:br>
              <a:rPr lang="en-US" dirty="0"/>
            </a:br>
            <a:r>
              <a:rPr lang="en-US" dirty="0"/>
              <a:t>Category 1</a:t>
            </a:r>
            <a:endParaRPr lang="en-US" dirty="0">
              <a:solidFill>
                <a:schemeClr val="tx1"/>
              </a:solidFill>
            </a:endParaRPr>
          </a:p>
        </p:txBody>
      </p:sp>
      <p:sp>
        <p:nvSpPr>
          <p:cNvPr id="10243" name="Rectangle 3"/>
          <p:cNvSpPr>
            <a:spLocks noGrp="1" noChangeArrowheads="1"/>
          </p:cNvSpPr>
          <p:nvPr>
            <p:ph type="subTitle" idx="1"/>
          </p:nvPr>
        </p:nvSpPr>
        <p:spPr/>
        <p:txBody>
          <a:bodyPr>
            <a:normAutofit/>
          </a:bodyPr>
          <a:lstStyle/>
          <a:p>
            <a:r>
              <a:rPr lang="en-US" dirty="0">
                <a:solidFill>
                  <a:schemeClr val="tx1"/>
                </a:solidFill>
              </a:rPr>
              <a:t>Step-by-Step for Uploading in the EPC portal</a:t>
            </a:r>
          </a:p>
        </p:txBody>
      </p:sp>
      <p:sp>
        <p:nvSpPr>
          <p:cNvPr id="3" name="Slide Number Placeholder 2"/>
          <p:cNvSpPr>
            <a:spLocks noGrp="1"/>
          </p:cNvSpPr>
          <p:nvPr>
            <p:ph type="sldNum" sz="quarter" idx="12"/>
          </p:nvPr>
        </p:nvSpPr>
        <p:spPr/>
        <p:txBody>
          <a:bodyPr/>
          <a:lstStyle/>
          <a:p>
            <a:fld id="{24697A7C-3570-4203-89F8-B5F1A769E4F2}"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Contract Information</a:t>
            </a:r>
          </a:p>
        </p:txBody>
      </p:sp>
      <p:sp>
        <p:nvSpPr>
          <p:cNvPr id="3" name="Slide Number Placeholder 2"/>
          <p:cNvSpPr>
            <a:spLocks noGrp="1"/>
          </p:cNvSpPr>
          <p:nvPr>
            <p:ph type="sldNum" sz="quarter" idx="12"/>
          </p:nvPr>
        </p:nvSpPr>
        <p:spPr/>
        <p:txBody>
          <a:bodyPr/>
          <a:lstStyle/>
          <a:p>
            <a:fld id="{24697A7C-3570-4203-89F8-B5F1A769E4F2}" type="slidenum">
              <a:rPr lang="en-US" smtClean="0"/>
              <a:pPr/>
              <a:t>10</a:t>
            </a:fld>
            <a:endParaRPr lang="en-US"/>
          </a:p>
        </p:txBody>
      </p:sp>
    </p:spTree>
    <p:extLst>
      <p:ext uri="{BB962C8B-B14F-4D97-AF65-F5344CB8AC3E}">
        <p14:creationId xmlns:p14="http://schemas.microsoft.com/office/powerpoint/2010/main" val="321096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9AE419-8371-4D65-90F3-EE27B971C754}"/>
              </a:ext>
            </a:extLst>
          </p:cNvPr>
          <p:cNvPicPr>
            <a:picLocks noChangeAspect="1"/>
          </p:cNvPicPr>
          <p:nvPr/>
        </p:nvPicPr>
        <p:blipFill>
          <a:blip r:embed="rId2"/>
          <a:stretch>
            <a:fillRect/>
          </a:stretch>
        </p:blipFill>
        <p:spPr>
          <a:xfrm>
            <a:off x="19050" y="2133600"/>
            <a:ext cx="9124950" cy="2933700"/>
          </a:xfrm>
          <a:prstGeom prst="rect">
            <a:avLst/>
          </a:prstGeom>
        </p:spPr>
      </p:pic>
      <p:sp>
        <p:nvSpPr>
          <p:cNvPr id="7" name="Text Box 11"/>
          <p:cNvSpPr txBox="1">
            <a:spLocks noChangeArrowheads="1"/>
          </p:cNvSpPr>
          <p:nvPr/>
        </p:nvSpPr>
        <p:spPr bwMode="auto">
          <a:xfrm>
            <a:off x="4572000" y="3256299"/>
            <a:ext cx="43434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dirty="0">
                <a:solidFill>
                  <a:srgbClr val="FF0000"/>
                </a:solidFill>
              </a:rPr>
              <a:t>Provide a Nickname for the contract that will serve as a reminder.  Type the Contract number, can use billing acct. number if you don’t have one.</a:t>
            </a:r>
          </a:p>
        </p:txBody>
      </p:sp>
      <p:sp>
        <p:nvSpPr>
          <p:cNvPr id="9" name="Line 6"/>
          <p:cNvSpPr>
            <a:spLocks noChangeShapeType="1"/>
          </p:cNvSpPr>
          <p:nvPr/>
        </p:nvSpPr>
        <p:spPr bwMode="auto">
          <a:xfrm flipH="1">
            <a:off x="2476500" y="3733800"/>
            <a:ext cx="2095500" cy="35092"/>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 name="Slide Number Placeholder 2"/>
          <p:cNvSpPr>
            <a:spLocks noGrp="1"/>
          </p:cNvSpPr>
          <p:nvPr>
            <p:ph type="sldNum" sz="quarter" idx="12"/>
          </p:nvPr>
        </p:nvSpPr>
        <p:spPr/>
        <p:txBody>
          <a:bodyPr/>
          <a:lstStyle/>
          <a:p>
            <a:fld id="{4BF6C516-479E-49FA-BB38-897CB2A4DFB8}" type="slidenum">
              <a:rPr lang="en-US" smtClean="0"/>
              <a:pPr/>
              <a:t>11</a:t>
            </a:fld>
            <a:endParaRPr lang="en-US">
              <a:solidFill>
                <a:schemeClr val="tx1"/>
              </a:solidFill>
            </a:endParaRPr>
          </a:p>
        </p:txBody>
      </p:sp>
      <p:sp>
        <p:nvSpPr>
          <p:cNvPr id="8" name="Line 6">
            <a:extLst>
              <a:ext uri="{FF2B5EF4-FFF2-40B4-BE49-F238E27FC236}">
                <a16:creationId xmlns:a16="http://schemas.microsoft.com/office/drawing/2014/main" id="{DD01D296-186D-41D4-8D0E-D5D87378A5DF}"/>
              </a:ext>
            </a:extLst>
          </p:cNvPr>
          <p:cNvSpPr>
            <a:spLocks noChangeShapeType="1"/>
          </p:cNvSpPr>
          <p:nvPr/>
        </p:nvSpPr>
        <p:spPr bwMode="auto">
          <a:xfrm flipH="1">
            <a:off x="2286000" y="3886200"/>
            <a:ext cx="2286000" cy="360193"/>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3013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27949E2-CC72-418A-8E7D-4C7F0A8DEA76}"/>
              </a:ext>
            </a:extLst>
          </p:cNvPr>
          <p:cNvPicPr>
            <a:picLocks noChangeAspect="1"/>
          </p:cNvPicPr>
          <p:nvPr/>
        </p:nvPicPr>
        <p:blipFill>
          <a:blip r:embed="rId2"/>
          <a:stretch>
            <a:fillRect/>
          </a:stretch>
        </p:blipFill>
        <p:spPr>
          <a:xfrm>
            <a:off x="0" y="1736408"/>
            <a:ext cx="9144000" cy="3577673"/>
          </a:xfrm>
          <a:prstGeom prst="rect">
            <a:avLst/>
          </a:prstGeom>
        </p:spPr>
      </p:pic>
      <p:sp>
        <p:nvSpPr>
          <p:cNvPr id="7" name="Text Box 11"/>
          <p:cNvSpPr txBox="1">
            <a:spLocks noChangeArrowheads="1"/>
          </p:cNvSpPr>
          <p:nvPr/>
        </p:nvSpPr>
        <p:spPr bwMode="auto">
          <a:xfrm>
            <a:off x="23968" y="152400"/>
            <a:ext cx="519466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dirty="0">
                <a:solidFill>
                  <a:schemeClr val="bg1"/>
                </a:solidFill>
              </a:rPr>
              <a:t>Upload Letter of Intent as Contract</a:t>
            </a:r>
          </a:p>
        </p:txBody>
      </p:sp>
      <p:sp>
        <p:nvSpPr>
          <p:cNvPr id="11" name="Rectangle 10"/>
          <p:cNvSpPr/>
          <p:nvPr/>
        </p:nvSpPr>
        <p:spPr>
          <a:xfrm>
            <a:off x="2531880" y="3487533"/>
            <a:ext cx="4051664" cy="369332"/>
          </a:xfrm>
          <a:prstGeom prst="rect">
            <a:avLst/>
          </a:prstGeom>
        </p:spPr>
        <p:txBody>
          <a:bodyPr wrap="square">
            <a:spAutoFit/>
          </a:bodyPr>
          <a:lstStyle/>
          <a:p>
            <a:pPr>
              <a:spcBef>
                <a:spcPct val="50000"/>
              </a:spcBef>
            </a:pPr>
            <a:r>
              <a:rPr lang="en-US" altLang="en-US" sz="1800" i="1" dirty="0">
                <a:solidFill>
                  <a:srgbClr val="FF0000"/>
                </a:solidFill>
              </a:rPr>
              <a:t>A number is assigned by the system</a:t>
            </a:r>
          </a:p>
        </p:txBody>
      </p:sp>
      <p:sp>
        <p:nvSpPr>
          <p:cNvPr id="12" name="Line 6"/>
          <p:cNvSpPr>
            <a:spLocks noChangeShapeType="1"/>
          </p:cNvSpPr>
          <p:nvPr/>
        </p:nvSpPr>
        <p:spPr bwMode="auto">
          <a:xfrm flipH="1">
            <a:off x="1371717" y="3639121"/>
            <a:ext cx="1142883" cy="61601"/>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3" name="Text Box 10"/>
          <p:cNvSpPr txBox="1">
            <a:spLocks noChangeArrowheads="1"/>
          </p:cNvSpPr>
          <p:nvPr/>
        </p:nvSpPr>
        <p:spPr bwMode="auto">
          <a:xfrm>
            <a:off x="2621299" y="4327016"/>
            <a:ext cx="5255396"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1400" dirty="0">
                <a:solidFill>
                  <a:srgbClr val="FF0000"/>
                </a:solidFill>
              </a:rPr>
              <a:t>Click Yes to upload </a:t>
            </a:r>
          </a:p>
        </p:txBody>
      </p:sp>
      <p:sp>
        <p:nvSpPr>
          <p:cNvPr id="17" name="Line 6"/>
          <p:cNvSpPr>
            <a:spLocks noChangeShapeType="1"/>
          </p:cNvSpPr>
          <p:nvPr/>
        </p:nvSpPr>
        <p:spPr bwMode="auto">
          <a:xfrm flipH="1">
            <a:off x="1114268" y="4457700"/>
            <a:ext cx="1400332" cy="23204"/>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 name="Slide Number Placeholder 2"/>
          <p:cNvSpPr>
            <a:spLocks noGrp="1"/>
          </p:cNvSpPr>
          <p:nvPr>
            <p:ph type="sldNum" sz="quarter" idx="12"/>
          </p:nvPr>
        </p:nvSpPr>
        <p:spPr/>
        <p:txBody>
          <a:bodyPr/>
          <a:lstStyle/>
          <a:p>
            <a:fld id="{4BF6C516-479E-49FA-BB38-897CB2A4DFB8}" type="slidenum">
              <a:rPr lang="en-US" smtClean="0"/>
              <a:pPr/>
              <a:t>12</a:t>
            </a:fld>
            <a:endParaRPr lang="en-US">
              <a:solidFill>
                <a:schemeClr val="tx1"/>
              </a:solidFill>
            </a:endParaRPr>
          </a:p>
        </p:txBody>
      </p:sp>
    </p:spTree>
    <p:extLst>
      <p:ext uri="{BB962C8B-B14F-4D97-AF65-F5344CB8AC3E}">
        <p14:creationId xmlns:p14="http://schemas.microsoft.com/office/powerpoint/2010/main" val="2619421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06BE8B2-71FA-4B61-AC49-BAD79BBA7C9E}"/>
              </a:ext>
            </a:extLst>
          </p:cNvPr>
          <p:cNvPicPr>
            <a:picLocks noChangeAspect="1"/>
          </p:cNvPicPr>
          <p:nvPr/>
        </p:nvPicPr>
        <p:blipFill>
          <a:blip r:embed="rId3"/>
          <a:stretch>
            <a:fillRect/>
          </a:stretch>
        </p:blipFill>
        <p:spPr>
          <a:xfrm>
            <a:off x="23812" y="1185862"/>
            <a:ext cx="9096375" cy="4486275"/>
          </a:xfrm>
          <a:prstGeom prst="rect">
            <a:avLst/>
          </a:prstGeom>
        </p:spPr>
      </p:pic>
      <p:sp>
        <p:nvSpPr>
          <p:cNvPr id="12" name="Text Box 10"/>
          <p:cNvSpPr txBox="1">
            <a:spLocks noChangeArrowheads="1"/>
          </p:cNvSpPr>
          <p:nvPr/>
        </p:nvSpPr>
        <p:spPr bwMode="auto">
          <a:xfrm>
            <a:off x="914400" y="5334000"/>
            <a:ext cx="70866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1800" dirty="0">
                <a:solidFill>
                  <a:srgbClr val="FF0000"/>
                </a:solidFill>
              </a:rPr>
              <a:t>Chose “UPLOAD” button to locate your contract. Give the system a moment to upload once you pick the file. Or DRAG and DROP</a:t>
            </a:r>
          </a:p>
        </p:txBody>
      </p:sp>
      <p:sp>
        <p:nvSpPr>
          <p:cNvPr id="14" name="Line 7"/>
          <p:cNvSpPr>
            <a:spLocks noChangeShapeType="1"/>
          </p:cNvSpPr>
          <p:nvPr/>
        </p:nvSpPr>
        <p:spPr bwMode="auto">
          <a:xfrm flipH="1" flipV="1">
            <a:off x="381000" y="4724400"/>
            <a:ext cx="1447800" cy="60960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 name="Slide Number Placeholder 2"/>
          <p:cNvSpPr>
            <a:spLocks noGrp="1"/>
          </p:cNvSpPr>
          <p:nvPr>
            <p:ph type="sldNum" sz="quarter" idx="12"/>
          </p:nvPr>
        </p:nvSpPr>
        <p:spPr/>
        <p:txBody>
          <a:bodyPr/>
          <a:lstStyle/>
          <a:p>
            <a:fld id="{E7E0B65A-7F83-4480-B6A7-8755A19022D9}" type="slidenum">
              <a:rPr lang="en-US" smtClean="0"/>
              <a:pPr/>
              <a:t>13</a:t>
            </a:fld>
            <a:endParaRPr lang="en-US">
              <a:solidFill>
                <a:schemeClr val="tx1"/>
              </a:solidFill>
            </a:endParaRPr>
          </a:p>
        </p:txBody>
      </p:sp>
      <p:sp>
        <p:nvSpPr>
          <p:cNvPr id="8" name="Line 7">
            <a:extLst>
              <a:ext uri="{FF2B5EF4-FFF2-40B4-BE49-F238E27FC236}">
                <a16:creationId xmlns:a16="http://schemas.microsoft.com/office/drawing/2014/main" id="{A2686685-806B-40B1-947E-232FE94C6BD8}"/>
              </a:ext>
            </a:extLst>
          </p:cNvPr>
          <p:cNvSpPr>
            <a:spLocks noChangeShapeType="1"/>
          </p:cNvSpPr>
          <p:nvPr/>
        </p:nvSpPr>
        <p:spPr bwMode="auto">
          <a:xfrm flipH="1" flipV="1">
            <a:off x="1828800" y="4571999"/>
            <a:ext cx="4038600" cy="1100137"/>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808013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ACE9CD3-9684-4546-81CB-25BE1BCD8737}"/>
              </a:ext>
            </a:extLst>
          </p:cNvPr>
          <p:cNvPicPr>
            <a:picLocks noChangeAspect="1"/>
          </p:cNvPicPr>
          <p:nvPr/>
        </p:nvPicPr>
        <p:blipFill>
          <a:blip r:embed="rId3"/>
          <a:stretch>
            <a:fillRect/>
          </a:stretch>
        </p:blipFill>
        <p:spPr>
          <a:xfrm>
            <a:off x="319087" y="1636682"/>
            <a:ext cx="8367713" cy="3925918"/>
          </a:xfrm>
          <a:prstGeom prst="rect">
            <a:avLst/>
          </a:prstGeom>
        </p:spPr>
      </p:pic>
      <p:sp>
        <p:nvSpPr>
          <p:cNvPr id="12" name="Text Box 10"/>
          <p:cNvSpPr txBox="1">
            <a:spLocks noChangeArrowheads="1"/>
          </p:cNvSpPr>
          <p:nvPr/>
        </p:nvSpPr>
        <p:spPr bwMode="auto">
          <a:xfrm>
            <a:off x="2057400" y="4495800"/>
            <a:ext cx="417418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dirty="0">
                <a:solidFill>
                  <a:srgbClr val="FF0000"/>
                </a:solidFill>
              </a:rPr>
              <a:t>       </a:t>
            </a:r>
            <a:r>
              <a:rPr lang="en-US" altLang="en-US" sz="1600" dirty="0">
                <a:solidFill>
                  <a:srgbClr val="FF0000"/>
                </a:solidFill>
              </a:rPr>
              <a:t>Be sure to add a description</a:t>
            </a:r>
          </a:p>
        </p:txBody>
      </p:sp>
      <p:sp>
        <p:nvSpPr>
          <p:cNvPr id="14" name="Line 7"/>
          <p:cNvSpPr>
            <a:spLocks noChangeShapeType="1"/>
          </p:cNvSpPr>
          <p:nvPr/>
        </p:nvSpPr>
        <p:spPr bwMode="auto">
          <a:xfrm flipV="1">
            <a:off x="2780035" y="4302988"/>
            <a:ext cx="1722908" cy="22860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8" name="Text Box 10"/>
          <p:cNvSpPr txBox="1">
            <a:spLocks noChangeArrowheads="1"/>
          </p:cNvSpPr>
          <p:nvPr/>
        </p:nvSpPr>
        <p:spPr bwMode="auto">
          <a:xfrm>
            <a:off x="4876800" y="2015342"/>
            <a:ext cx="38100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dirty="0">
                <a:solidFill>
                  <a:srgbClr val="FF0000"/>
                </a:solidFill>
              </a:rPr>
              <a:t>Repeat the process for any additional documents associated with this contract, or any other contracts.</a:t>
            </a:r>
          </a:p>
        </p:txBody>
      </p:sp>
      <p:sp>
        <p:nvSpPr>
          <p:cNvPr id="11" name="Text Box 10"/>
          <p:cNvSpPr txBox="1">
            <a:spLocks noChangeArrowheads="1"/>
          </p:cNvSpPr>
          <p:nvPr/>
        </p:nvSpPr>
        <p:spPr bwMode="auto">
          <a:xfrm>
            <a:off x="2300287" y="5325338"/>
            <a:ext cx="33528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dirty="0">
                <a:solidFill>
                  <a:srgbClr val="FF0000"/>
                </a:solidFill>
              </a:rPr>
              <a:t>       Click on the “Save &amp; Continue” button to proceed </a:t>
            </a:r>
          </a:p>
        </p:txBody>
      </p:sp>
      <p:sp>
        <p:nvSpPr>
          <p:cNvPr id="17" name="Line 6"/>
          <p:cNvSpPr>
            <a:spLocks noChangeShapeType="1"/>
          </p:cNvSpPr>
          <p:nvPr/>
        </p:nvSpPr>
        <p:spPr bwMode="auto">
          <a:xfrm>
            <a:off x="5164784" y="5287238"/>
            <a:ext cx="2133600" cy="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 name="Slide Number Placeholder 2"/>
          <p:cNvSpPr>
            <a:spLocks noGrp="1"/>
          </p:cNvSpPr>
          <p:nvPr>
            <p:ph type="sldNum" sz="quarter" idx="12"/>
          </p:nvPr>
        </p:nvSpPr>
        <p:spPr/>
        <p:txBody>
          <a:bodyPr/>
          <a:lstStyle/>
          <a:p>
            <a:fld id="{E7E0B65A-7F83-4480-B6A7-8755A19022D9}" type="slidenum">
              <a:rPr lang="en-US" smtClean="0"/>
              <a:pPr/>
              <a:t>14</a:t>
            </a:fld>
            <a:endParaRPr lang="en-US">
              <a:solidFill>
                <a:schemeClr val="tx1"/>
              </a:solidFill>
            </a:endParaRPr>
          </a:p>
        </p:txBody>
      </p:sp>
      <p:sp>
        <p:nvSpPr>
          <p:cNvPr id="16" name="Rectangle 15"/>
          <p:cNvSpPr/>
          <p:nvPr/>
        </p:nvSpPr>
        <p:spPr>
          <a:xfrm>
            <a:off x="7543800" y="5181600"/>
            <a:ext cx="1371600" cy="381000"/>
          </a:xfrm>
          <a:prstGeom prst="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CB36DE0-110D-46D9-9F4C-A4AEEC209222}"/>
              </a:ext>
            </a:extLst>
          </p:cNvPr>
          <p:cNvSpPr/>
          <p:nvPr/>
        </p:nvSpPr>
        <p:spPr>
          <a:xfrm>
            <a:off x="381000" y="3733800"/>
            <a:ext cx="16764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907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BF72BEB-FBDE-403D-ACD3-EE2F4530B488}"/>
              </a:ext>
            </a:extLst>
          </p:cNvPr>
          <p:cNvPicPr>
            <a:picLocks noChangeAspect="1"/>
          </p:cNvPicPr>
          <p:nvPr/>
        </p:nvPicPr>
        <p:blipFill>
          <a:blip r:embed="rId2"/>
          <a:stretch>
            <a:fillRect/>
          </a:stretch>
        </p:blipFill>
        <p:spPr>
          <a:xfrm>
            <a:off x="205222" y="1828799"/>
            <a:ext cx="8835410" cy="3670661"/>
          </a:xfrm>
          <a:prstGeom prst="rect">
            <a:avLst/>
          </a:prstGeom>
        </p:spPr>
      </p:pic>
      <p:sp>
        <p:nvSpPr>
          <p:cNvPr id="7" name="Text Box 11"/>
          <p:cNvSpPr txBox="1">
            <a:spLocks noChangeArrowheads="1"/>
          </p:cNvSpPr>
          <p:nvPr/>
        </p:nvSpPr>
        <p:spPr bwMode="auto">
          <a:xfrm>
            <a:off x="3810787" y="3506236"/>
            <a:ext cx="3458638"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1800" dirty="0">
                <a:solidFill>
                  <a:srgbClr val="FF0000"/>
                </a:solidFill>
              </a:rPr>
              <a:t>No to both questions for your personal contracts. (typically)</a:t>
            </a:r>
          </a:p>
          <a:p>
            <a:pPr>
              <a:spcBef>
                <a:spcPct val="50000"/>
              </a:spcBef>
            </a:pPr>
            <a:r>
              <a:rPr lang="en-US" altLang="en-US" sz="1800" dirty="0">
                <a:solidFill>
                  <a:srgbClr val="FF0000"/>
                </a:solidFill>
              </a:rPr>
              <a:t>Click SAVE &amp; CONTINUE</a:t>
            </a:r>
          </a:p>
          <a:p>
            <a:pPr>
              <a:spcBef>
                <a:spcPct val="50000"/>
              </a:spcBef>
            </a:pPr>
            <a:endParaRPr lang="en-US" altLang="en-US" sz="1800" dirty="0">
              <a:solidFill>
                <a:srgbClr val="FF0000"/>
              </a:solidFill>
            </a:endParaRPr>
          </a:p>
        </p:txBody>
      </p:sp>
      <p:sp>
        <p:nvSpPr>
          <p:cNvPr id="3" name="Slide Number Placeholder 2"/>
          <p:cNvSpPr>
            <a:spLocks noGrp="1"/>
          </p:cNvSpPr>
          <p:nvPr>
            <p:ph type="sldNum" sz="quarter" idx="12"/>
          </p:nvPr>
        </p:nvSpPr>
        <p:spPr/>
        <p:txBody>
          <a:bodyPr/>
          <a:lstStyle/>
          <a:p>
            <a:fld id="{4BF6C516-479E-49FA-BB38-897CB2A4DFB8}" type="slidenum">
              <a:rPr lang="en-US" smtClean="0"/>
              <a:pPr/>
              <a:t>15</a:t>
            </a:fld>
            <a:endParaRPr lang="en-US">
              <a:solidFill>
                <a:schemeClr val="tx1"/>
              </a:solidFill>
            </a:endParaRPr>
          </a:p>
        </p:txBody>
      </p:sp>
      <p:sp>
        <p:nvSpPr>
          <p:cNvPr id="4" name="Rectangle 3"/>
          <p:cNvSpPr/>
          <p:nvPr/>
        </p:nvSpPr>
        <p:spPr>
          <a:xfrm>
            <a:off x="205222" y="3682662"/>
            <a:ext cx="990600" cy="381000"/>
          </a:xfrm>
          <a:prstGeom prst="rect">
            <a:avLst/>
          </a:prstGeom>
          <a:noFill/>
          <a:ln w="3810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24489" y="4334851"/>
            <a:ext cx="952066" cy="361376"/>
          </a:xfrm>
          <a:prstGeom prst="rect">
            <a:avLst/>
          </a:prstGeom>
          <a:noFill/>
          <a:ln w="3810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620000" y="4993552"/>
            <a:ext cx="1392057" cy="505907"/>
          </a:xfrm>
          <a:prstGeom prst="rect">
            <a:avLst/>
          </a:prstGeom>
          <a:noFill/>
          <a:ln w="3810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411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3AB4A2F-D5D0-4826-89BE-5AEE119407C5}"/>
              </a:ext>
            </a:extLst>
          </p:cNvPr>
          <p:cNvPicPr>
            <a:picLocks noChangeAspect="1"/>
          </p:cNvPicPr>
          <p:nvPr/>
        </p:nvPicPr>
        <p:blipFill>
          <a:blip r:embed="rId2"/>
          <a:stretch>
            <a:fillRect/>
          </a:stretch>
        </p:blipFill>
        <p:spPr>
          <a:xfrm>
            <a:off x="38098" y="1219997"/>
            <a:ext cx="9048750" cy="3886200"/>
          </a:xfrm>
          <a:prstGeom prst="rect">
            <a:avLst/>
          </a:prstGeom>
        </p:spPr>
      </p:pic>
      <p:sp>
        <p:nvSpPr>
          <p:cNvPr id="12" name="Text Box 10"/>
          <p:cNvSpPr txBox="1">
            <a:spLocks noChangeArrowheads="1"/>
          </p:cNvSpPr>
          <p:nvPr/>
        </p:nvSpPr>
        <p:spPr bwMode="auto">
          <a:xfrm>
            <a:off x="4181722" y="2332573"/>
            <a:ext cx="4995615" cy="1169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dirty="0">
                <a:solidFill>
                  <a:srgbClr val="FF0000"/>
                </a:solidFill>
              </a:rPr>
              <a:t>No to both of these unless your contracts were written differently than most.</a:t>
            </a:r>
          </a:p>
          <a:p>
            <a:pPr>
              <a:spcBef>
                <a:spcPct val="50000"/>
              </a:spcBef>
            </a:pPr>
            <a:r>
              <a:rPr lang="en-US" altLang="en-US" sz="2000" dirty="0">
                <a:solidFill>
                  <a:srgbClr val="FF0000"/>
                </a:solidFill>
              </a:rPr>
              <a:t>Save and continue.</a:t>
            </a:r>
          </a:p>
        </p:txBody>
      </p:sp>
      <p:sp>
        <p:nvSpPr>
          <p:cNvPr id="6" name="Slide Number Placeholder 5"/>
          <p:cNvSpPr>
            <a:spLocks noGrp="1"/>
          </p:cNvSpPr>
          <p:nvPr>
            <p:ph type="sldNum" sz="quarter" idx="12"/>
          </p:nvPr>
        </p:nvSpPr>
        <p:spPr/>
        <p:txBody>
          <a:bodyPr/>
          <a:lstStyle/>
          <a:p>
            <a:fld id="{4BF6C516-479E-49FA-BB38-897CB2A4DFB8}" type="slidenum">
              <a:rPr lang="en-US" smtClean="0"/>
              <a:pPr/>
              <a:t>16</a:t>
            </a:fld>
            <a:endParaRPr lang="en-US">
              <a:solidFill>
                <a:schemeClr val="tx1"/>
              </a:solidFill>
            </a:endParaRPr>
          </a:p>
        </p:txBody>
      </p:sp>
      <p:sp>
        <p:nvSpPr>
          <p:cNvPr id="17" name="Rectangle 16"/>
          <p:cNvSpPr/>
          <p:nvPr/>
        </p:nvSpPr>
        <p:spPr>
          <a:xfrm>
            <a:off x="47625" y="4038600"/>
            <a:ext cx="914400" cy="381000"/>
          </a:xfrm>
          <a:prstGeom prst="rect">
            <a:avLst/>
          </a:prstGeom>
          <a:noFill/>
          <a:ln w="3810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7625" y="3255962"/>
            <a:ext cx="914400" cy="381000"/>
          </a:xfrm>
          <a:prstGeom prst="rect">
            <a:avLst/>
          </a:prstGeom>
          <a:noFill/>
          <a:ln w="3810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8043860" y="4702972"/>
            <a:ext cx="1009650" cy="403225"/>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8562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Establishing Form 470</a:t>
            </a:r>
          </a:p>
        </p:txBody>
      </p:sp>
      <p:sp>
        <p:nvSpPr>
          <p:cNvPr id="3" name="Slide Number Placeholder 2"/>
          <p:cNvSpPr>
            <a:spLocks noGrp="1"/>
          </p:cNvSpPr>
          <p:nvPr>
            <p:ph type="sldNum" sz="quarter" idx="12"/>
          </p:nvPr>
        </p:nvSpPr>
        <p:spPr/>
        <p:txBody>
          <a:bodyPr/>
          <a:lstStyle/>
          <a:p>
            <a:fld id="{24697A7C-3570-4203-89F8-B5F1A769E4F2}" type="slidenum">
              <a:rPr lang="en-US" smtClean="0"/>
              <a:pPr/>
              <a:t>17</a:t>
            </a:fld>
            <a:endParaRPr lang="en-US"/>
          </a:p>
        </p:txBody>
      </p:sp>
    </p:spTree>
    <p:extLst>
      <p:ext uri="{BB962C8B-B14F-4D97-AF65-F5344CB8AC3E}">
        <p14:creationId xmlns:p14="http://schemas.microsoft.com/office/powerpoint/2010/main" val="3602599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384B7A-D2D1-40DB-9920-1C5542EB31F7}"/>
              </a:ext>
            </a:extLst>
          </p:cNvPr>
          <p:cNvPicPr>
            <a:picLocks noChangeAspect="1"/>
          </p:cNvPicPr>
          <p:nvPr/>
        </p:nvPicPr>
        <p:blipFill>
          <a:blip r:embed="rId2"/>
          <a:stretch>
            <a:fillRect/>
          </a:stretch>
        </p:blipFill>
        <p:spPr>
          <a:xfrm>
            <a:off x="142875" y="1535905"/>
            <a:ext cx="8991600" cy="4200525"/>
          </a:xfrm>
          <a:prstGeom prst="rect">
            <a:avLst/>
          </a:prstGeom>
        </p:spPr>
      </p:pic>
      <p:sp>
        <p:nvSpPr>
          <p:cNvPr id="3" name="Slide Number Placeholder 2"/>
          <p:cNvSpPr>
            <a:spLocks noGrp="1"/>
          </p:cNvSpPr>
          <p:nvPr>
            <p:ph type="sldNum" sz="quarter" idx="12"/>
          </p:nvPr>
        </p:nvSpPr>
        <p:spPr/>
        <p:txBody>
          <a:bodyPr/>
          <a:lstStyle/>
          <a:p>
            <a:fld id="{4BF6C516-479E-49FA-BB38-897CB2A4DFB8}" type="slidenum">
              <a:rPr lang="en-US" smtClean="0"/>
              <a:pPr/>
              <a:t>18</a:t>
            </a:fld>
            <a:endParaRPr lang="en-US">
              <a:solidFill>
                <a:schemeClr val="tx1"/>
              </a:solidFill>
            </a:endParaRPr>
          </a:p>
        </p:txBody>
      </p:sp>
      <p:sp>
        <p:nvSpPr>
          <p:cNvPr id="11" name="Rectangle 10"/>
          <p:cNvSpPr/>
          <p:nvPr/>
        </p:nvSpPr>
        <p:spPr>
          <a:xfrm>
            <a:off x="142875" y="2133600"/>
            <a:ext cx="990600" cy="381000"/>
          </a:xfrm>
          <a:prstGeom prst="rect">
            <a:avLst/>
          </a:prstGeom>
          <a:noFill/>
          <a:ln w="3810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09537" y="2816224"/>
            <a:ext cx="990600" cy="381000"/>
          </a:xfrm>
          <a:prstGeom prst="rect">
            <a:avLst/>
          </a:prstGeom>
          <a:noFill/>
          <a:ln w="3810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638674" y="1764504"/>
            <a:ext cx="1724025" cy="750095"/>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09536" y="3802062"/>
            <a:ext cx="2024063" cy="1150938"/>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7872413" y="4762500"/>
            <a:ext cx="12954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691A665-A6F1-4F93-8708-BCA589462B51}"/>
              </a:ext>
            </a:extLst>
          </p:cNvPr>
          <p:cNvSpPr txBox="1"/>
          <p:nvPr/>
        </p:nvSpPr>
        <p:spPr>
          <a:xfrm>
            <a:off x="1752600" y="4016465"/>
            <a:ext cx="1828800" cy="830997"/>
          </a:xfrm>
          <a:prstGeom prst="rect">
            <a:avLst/>
          </a:prstGeom>
          <a:solidFill>
            <a:srgbClr val="FFFF00"/>
          </a:solidFill>
        </p:spPr>
        <p:txBody>
          <a:bodyPr wrap="square" rtlCol="0">
            <a:spAutoFit/>
          </a:bodyPr>
          <a:lstStyle/>
          <a:p>
            <a:r>
              <a:rPr lang="en-US" dirty="0"/>
              <a:t>Find your 470#</a:t>
            </a:r>
          </a:p>
        </p:txBody>
      </p:sp>
      <p:sp>
        <p:nvSpPr>
          <p:cNvPr id="8" name="TextBox 7">
            <a:extLst>
              <a:ext uri="{FF2B5EF4-FFF2-40B4-BE49-F238E27FC236}">
                <a16:creationId xmlns:a16="http://schemas.microsoft.com/office/drawing/2014/main" id="{410E64B0-44B4-4F23-83B0-D023567764F6}"/>
              </a:ext>
            </a:extLst>
          </p:cNvPr>
          <p:cNvSpPr txBox="1"/>
          <p:nvPr/>
        </p:nvSpPr>
        <p:spPr>
          <a:xfrm>
            <a:off x="4953000" y="2613848"/>
            <a:ext cx="2886075" cy="830997"/>
          </a:xfrm>
          <a:prstGeom prst="rect">
            <a:avLst/>
          </a:prstGeom>
          <a:noFill/>
        </p:spPr>
        <p:txBody>
          <a:bodyPr wrap="square" rtlCol="0">
            <a:spAutoFit/>
          </a:bodyPr>
          <a:lstStyle/>
          <a:p>
            <a:r>
              <a:rPr lang="en-US" dirty="0">
                <a:ln>
                  <a:solidFill>
                    <a:srgbClr val="FF0000"/>
                  </a:solidFill>
                </a:ln>
              </a:rPr>
              <a:t>Enter the # bids received</a:t>
            </a:r>
          </a:p>
        </p:txBody>
      </p:sp>
      <p:cxnSp>
        <p:nvCxnSpPr>
          <p:cNvPr id="10" name="Connector: Elbow 9">
            <a:extLst>
              <a:ext uri="{FF2B5EF4-FFF2-40B4-BE49-F238E27FC236}">
                <a16:creationId xmlns:a16="http://schemas.microsoft.com/office/drawing/2014/main" id="{9A69F87B-6E58-4388-8CA6-FB75F13AA6E0}"/>
              </a:ext>
            </a:extLst>
          </p:cNvPr>
          <p:cNvCxnSpPr>
            <a:cxnSpLocks/>
          </p:cNvCxnSpPr>
          <p:nvPr/>
        </p:nvCxnSpPr>
        <p:spPr>
          <a:xfrm rot="16200000" flipV="1">
            <a:off x="4501550" y="2813652"/>
            <a:ext cx="750503" cy="152399"/>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59F18FC-C005-4E07-BD88-BFC3200ACDF8}"/>
              </a:ext>
            </a:extLst>
          </p:cNvPr>
          <p:cNvCxnSpPr/>
          <p:nvPr/>
        </p:nvCxnSpPr>
        <p:spPr>
          <a:xfrm>
            <a:off x="4953000" y="4953000"/>
            <a:ext cx="2667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63495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DFA3E3-95C1-48BC-8905-0C3BBD7C0C37}"/>
              </a:ext>
            </a:extLst>
          </p:cNvPr>
          <p:cNvSpPr>
            <a:spLocks noGrp="1"/>
          </p:cNvSpPr>
          <p:nvPr>
            <p:ph type="sldNum" sz="quarter" idx="12"/>
          </p:nvPr>
        </p:nvSpPr>
        <p:spPr/>
        <p:txBody>
          <a:bodyPr/>
          <a:lstStyle/>
          <a:p>
            <a:fld id="{4BF6C516-479E-49FA-BB38-897CB2A4DFB8}" type="slidenum">
              <a:rPr lang="en-US" smtClean="0"/>
              <a:pPr/>
              <a:t>19</a:t>
            </a:fld>
            <a:endParaRPr lang="en-US">
              <a:solidFill>
                <a:schemeClr val="tx1"/>
              </a:solidFill>
            </a:endParaRPr>
          </a:p>
        </p:txBody>
      </p:sp>
      <p:pic>
        <p:nvPicPr>
          <p:cNvPr id="3" name="Picture 2">
            <a:extLst>
              <a:ext uri="{FF2B5EF4-FFF2-40B4-BE49-F238E27FC236}">
                <a16:creationId xmlns:a16="http://schemas.microsoft.com/office/drawing/2014/main" id="{5C3E4854-93D4-4542-8E92-31DFF09A03F6}"/>
              </a:ext>
            </a:extLst>
          </p:cNvPr>
          <p:cNvPicPr>
            <a:picLocks noChangeAspect="1"/>
          </p:cNvPicPr>
          <p:nvPr/>
        </p:nvPicPr>
        <p:blipFill>
          <a:blip r:embed="rId2"/>
          <a:stretch>
            <a:fillRect/>
          </a:stretch>
        </p:blipFill>
        <p:spPr>
          <a:xfrm>
            <a:off x="0" y="1371600"/>
            <a:ext cx="9144000" cy="3472644"/>
          </a:xfrm>
          <a:prstGeom prst="rect">
            <a:avLst/>
          </a:prstGeom>
        </p:spPr>
      </p:pic>
      <p:sp>
        <p:nvSpPr>
          <p:cNvPr id="4" name="Rectangle 3">
            <a:extLst>
              <a:ext uri="{FF2B5EF4-FFF2-40B4-BE49-F238E27FC236}">
                <a16:creationId xmlns:a16="http://schemas.microsoft.com/office/drawing/2014/main" id="{B7F0D7DD-EE60-4AB5-B213-24487228FE29}"/>
              </a:ext>
            </a:extLst>
          </p:cNvPr>
          <p:cNvSpPr/>
          <p:nvPr/>
        </p:nvSpPr>
        <p:spPr>
          <a:xfrm>
            <a:off x="152400" y="3657600"/>
            <a:ext cx="1143000" cy="533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347F210-C4A4-427C-9CAD-C81B52C06327}"/>
              </a:ext>
            </a:extLst>
          </p:cNvPr>
          <p:cNvSpPr txBox="1"/>
          <p:nvPr/>
        </p:nvSpPr>
        <p:spPr>
          <a:xfrm>
            <a:off x="228600" y="4844244"/>
            <a:ext cx="3200400" cy="830997"/>
          </a:xfrm>
          <a:prstGeom prst="rect">
            <a:avLst/>
          </a:prstGeom>
          <a:noFill/>
          <a:ln>
            <a:solidFill>
              <a:srgbClr val="FF0000"/>
            </a:solidFill>
          </a:ln>
        </p:spPr>
        <p:txBody>
          <a:bodyPr wrap="square" rtlCol="0">
            <a:spAutoFit/>
          </a:bodyPr>
          <a:lstStyle/>
          <a:p>
            <a:r>
              <a:rPr lang="en-US" dirty="0"/>
              <a:t>Check the correct 470, Save &amp; Continue</a:t>
            </a:r>
          </a:p>
        </p:txBody>
      </p:sp>
      <p:cxnSp>
        <p:nvCxnSpPr>
          <p:cNvPr id="7" name="Straight Arrow Connector 6">
            <a:extLst>
              <a:ext uri="{FF2B5EF4-FFF2-40B4-BE49-F238E27FC236}">
                <a16:creationId xmlns:a16="http://schemas.microsoft.com/office/drawing/2014/main" id="{93265E2D-8E9C-408E-84C7-1CC34DF67571}"/>
              </a:ext>
            </a:extLst>
          </p:cNvPr>
          <p:cNvCxnSpPr/>
          <p:nvPr/>
        </p:nvCxnSpPr>
        <p:spPr>
          <a:xfrm flipH="1" flipV="1">
            <a:off x="1066800" y="4038600"/>
            <a:ext cx="762000" cy="8056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a:extLst>
              <a:ext uri="{FF2B5EF4-FFF2-40B4-BE49-F238E27FC236}">
                <a16:creationId xmlns:a16="http://schemas.microsoft.com/office/drawing/2014/main" id="{A8C84150-1C57-4479-8FD8-A47E10C7240A}"/>
              </a:ext>
            </a:extLst>
          </p:cNvPr>
          <p:cNvSpPr/>
          <p:nvPr/>
        </p:nvSpPr>
        <p:spPr>
          <a:xfrm>
            <a:off x="8001000" y="4343400"/>
            <a:ext cx="9906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151B915C-A03C-4280-AB11-3917B1FACBA0}"/>
              </a:ext>
            </a:extLst>
          </p:cNvPr>
          <p:cNvCxnSpPr>
            <a:cxnSpLocks/>
          </p:cNvCxnSpPr>
          <p:nvPr/>
        </p:nvCxnSpPr>
        <p:spPr>
          <a:xfrm>
            <a:off x="3124200" y="4572000"/>
            <a:ext cx="4038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5651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3500" y="2019300"/>
            <a:ext cx="6477000" cy="28194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Box 8"/>
          <p:cNvSpPr txBox="1">
            <a:spLocks noChangeArrowheads="1"/>
          </p:cNvSpPr>
          <p:nvPr/>
        </p:nvSpPr>
        <p:spPr bwMode="auto">
          <a:xfrm>
            <a:off x="2590800" y="2743200"/>
            <a:ext cx="3505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spcBef>
                <a:spcPct val="50000"/>
              </a:spcBef>
            </a:pPr>
            <a:r>
              <a:rPr lang="en-US" altLang="en-US" i="1" dirty="0">
                <a:solidFill>
                  <a:srgbClr val="FF0000"/>
                </a:solidFill>
              </a:rPr>
              <a:t>Complete this task BEFORE beginning a Form 471 if you are requesting funding for a  contracted service.</a:t>
            </a:r>
          </a:p>
        </p:txBody>
      </p:sp>
      <p:sp>
        <p:nvSpPr>
          <p:cNvPr id="6" name="Slide Number Placeholder 5"/>
          <p:cNvSpPr>
            <a:spLocks noGrp="1"/>
          </p:cNvSpPr>
          <p:nvPr>
            <p:ph type="sldNum" sz="quarter" idx="12"/>
          </p:nvPr>
        </p:nvSpPr>
        <p:spPr/>
        <p:txBody>
          <a:bodyPr/>
          <a:lstStyle/>
          <a:p>
            <a:fld id="{24697A7C-3570-4203-89F8-B5F1A769E4F2}" type="slidenum">
              <a:rPr lang="en-US" smtClean="0"/>
              <a:pPr/>
              <a:t>2</a:t>
            </a:fld>
            <a:endParaRPr lang="en-US"/>
          </a:p>
        </p:txBody>
      </p:sp>
    </p:spTree>
    <p:extLst>
      <p:ext uri="{BB962C8B-B14F-4D97-AF65-F5344CB8AC3E}">
        <p14:creationId xmlns:p14="http://schemas.microsoft.com/office/powerpoint/2010/main" val="969687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Service Provider</a:t>
            </a:r>
          </a:p>
        </p:txBody>
      </p:sp>
      <p:sp>
        <p:nvSpPr>
          <p:cNvPr id="3" name="Slide Number Placeholder 2"/>
          <p:cNvSpPr>
            <a:spLocks noGrp="1"/>
          </p:cNvSpPr>
          <p:nvPr>
            <p:ph type="sldNum" sz="quarter" idx="12"/>
          </p:nvPr>
        </p:nvSpPr>
        <p:spPr/>
        <p:txBody>
          <a:bodyPr/>
          <a:lstStyle/>
          <a:p>
            <a:fld id="{24697A7C-3570-4203-89F8-B5F1A769E4F2}" type="slidenum">
              <a:rPr lang="en-US" smtClean="0"/>
              <a:pPr/>
              <a:t>20</a:t>
            </a:fld>
            <a:endParaRPr lang="en-US"/>
          </a:p>
        </p:txBody>
      </p:sp>
    </p:spTree>
    <p:extLst>
      <p:ext uri="{BB962C8B-B14F-4D97-AF65-F5344CB8AC3E}">
        <p14:creationId xmlns:p14="http://schemas.microsoft.com/office/powerpoint/2010/main" val="2255576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AE1531-CFD9-4A09-AB99-A18ED53E3B0F}"/>
              </a:ext>
            </a:extLst>
          </p:cNvPr>
          <p:cNvPicPr>
            <a:picLocks noChangeAspect="1"/>
          </p:cNvPicPr>
          <p:nvPr/>
        </p:nvPicPr>
        <p:blipFill>
          <a:blip r:embed="rId2"/>
          <a:stretch>
            <a:fillRect/>
          </a:stretch>
        </p:blipFill>
        <p:spPr>
          <a:xfrm>
            <a:off x="348223" y="793488"/>
            <a:ext cx="8610600" cy="4246693"/>
          </a:xfrm>
          <a:prstGeom prst="rect">
            <a:avLst/>
          </a:prstGeom>
        </p:spPr>
      </p:pic>
      <p:sp>
        <p:nvSpPr>
          <p:cNvPr id="3" name="Slide Number Placeholder 2"/>
          <p:cNvSpPr>
            <a:spLocks noGrp="1"/>
          </p:cNvSpPr>
          <p:nvPr>
            <p:ph type="sldNum" sz="quarter" idx="12"/>
          </p:nvPr>
        </p:nvSpPr>
        <p:spPr/>
        <p:txBody>
          <a:bodyPr/>
          <a:lstStyle/>
          <a:p>
            <a:fld id="{E7E0B65A-7F83-4480-B6A7-8755A19022D9}" type="slidenum">
              <a:rPr lang="en-US" smtClean="0"/>
              <a:pPr/>
              <a:t>21</a:t>
            </a:fld>
            <a:endParaRPr lang="en-US">
              <a:solidFill>
                <a:schemeClr val="tx1"/>
              </a:solidFill>
            </a:endParaRPr>
          </a:p>
        </p:txBody>
      </p:sp>
      <p:sp>
        <p:nvSpPr>
          <p:cNvPr id="8" name="Rectangle 7"/>
          <p:cNvSpPr/>
          <p:nvPr/>
        </p:nvSpPr>
        <p:spPr>
          <a:xfrm>
            <a:off x="323848" y="2371050"/>
            <a:ext cx="1200151" cy="60075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23849" y="3581400"/>
            <a:ext cx="895350" cy="438931"/>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944412" y="4020331"/>
            <a:ext cx="9906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563975" y="4659181"/>
            <a:ext cx="13716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3423" y="5234282"/>
            <a:ext cx="8915400" cy="830997"/>
          </a:xfrm>
          <a:prstGeom prst="rect">
            <a:avLst/>
          </a:prstGeom>
          <a:noFill/>
          <a:ln>
            <a:solidFill>
              <a:srgbClr val="B32A1F"/>
            </a:solidFill>
          </a:ln>
        </p:spPr>
        <p:txBody>
          <a:bodyPr wrap="square" rtlCol="0">
            <a:spAutoFit/>
          </a:bodyPr>
          <a:lstStyle/>
          <a:p>
            <a:r>
              <a:rPr lang="en-US" dirty="0">
                <a:solidFill>
                  <a:srgbClr val="B32A1F"/>
                </a:solidFill>
              </a:rPr>
              <a:t>Enter the SPIN, click Search.  When the results are in, click the checkbox in front of the SPIN number and Save &amp; Continue.</a:t>
            </a:r>
          </a:p>
        </p:txBody>
      </p:sp>
      <p:sp>
        <p:nvSpPr>
          <p:cNvPr id="7" name="TextBox 6">
            <a:extLst>
              <a:ext uri="{FF2B5EF4-FFF2-40B4-BE49-F238E27FC236}">
                <a16:creationId xmlns:a16="http://schemas.microsoft.com/office/drawing/2014/main" id="{B70022C0-EFC1-4945-83AA-F296054C5E32}"/>
              </a:ext>
            </a:extLst>
          </p:cNvPr>
          <p:cNvSpPr txBox="1"/>
          <p:nvPr/>
        </p:nvSpPr>
        <p:spPr>
          <a:xfrm>
            <a:off x="4890524" y="2011740"/>
            <a:ext cx="3525375" cy="1569660"/>
          </a:xfrm>
          <a:prstGeom prst="rect">
            <a:avLst/>
          </a:prstGeom>
          <a:noFill/>
        </p:spPr>
        <p:txBody>
          <a:bodyPr wrap="square" rtlCol="0">
            <a:spAutoFit/>
          </a:bodyPr>
          <a:lstStyle/>
          <a:p>
            <a:r>
              <a:rPr lang="en-US" dirty="0">
                <a:solidFill>
                  <a:srgbClr val="C00000"/>
                </a:solidFill>
              </a:rPr>
              <a:t>Enter the account number if you have one or make up one, use your phone number</a:t>
            </a:r>
            <a:r>
              <a:rPr lang="en-US" dirty="0"/>
              <a:t>.</a:t>
            </a:r>
          </a:p>
        </p:txBody>
      </p:sp>
      <p:cxnSp>
        <p:nvCxnSpPr>
          <p:cNvPr id="11" name="Straight Arrow Connector 10">
            <a:extLst>
              <a:ext uri="{FF2B5EF4-FFF2-40B4-BE49-F238E27FC236}">
                <a16:creationId xmlns:a16="http://schemas.microsoft.com/office/drawing/2014/main" id="{B636FBE6-6867-4129-8A0F-98D1FC041497}"/>
              </a:ext>
            </a:extLst>
          </p:cNvPr>
          <p:cNvCxnSpPr/>
          <p:nvPr/>
        </p:nvCxnSpPr>
        <p:spPr>
          <a:xfrm flipH="1">
            <a:off x="1981200" y="2671425"/>
            <a:ext cx="282472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96DAD92D-1011-4ACB-B220-A6832B7876BA}"/>
              </a:ext>
            </a:extLst>
          </p:cNvPr>
          <p:cNvCxnSpPr>
            <a:cxnSpLocks/>
          </p:cNvCxnSpPr>
          <p:nvPr/>
        </p:nvCxnSpPr>
        <p:spPr>
          <a:xfrm flipV="1">
            <a:off x="1295400" y="3911913"/>
            <a:ext cx="0" cy="132236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6763892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Contract Dates</a:t>
            </a:r>
          </a:p>
        </p:txBody>
      </p:sp>
      <p:sp>
        <p:nvSpPr>
          <p:cNvPr id="3" name="Slide Number Placeholder 2"/>
          <p:cNvSpPr>
            <a:spLocks noGrp="1"/>
          </p:cNvSpPr>
          <p:nvPr>
            <p:ph type="sldNum" sz="quarter" idx="12"/>
          </p:nvPr>
        </p:nvSpPr>
        <p:spPr/>
        <p:txBody>
          <a:bodyPr/>
          <a:lstStyle/>
          <a:p>
            <a:fld id="{24697A7C-3570-4203-89F8-B5F1A769E4F2}" type="slidenum">
              <a:rPr lang="en-US" smtClean="0"/>
              <a:pPr/>
              <a:t>22</a:t>
            </a:fld>
            <a:endParaRPr lang="en-US"/>
          </a:p>
        </p:txBody>
      </p:sp>
    </p:spTree>
    <p:extLst>
      <p:ext uri="{BB962C8B-B14F-4D97-AF65-F5344CB8AC3E}">
        <p14:creationId xmlns:p14="http://schemas.microsoft.com/office/powerpoint/2010/main" val="1553456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5C686B-116D-4459-9021-D94E00B93A21}"/>
              </a:ext>
            </a:extLst>
          </p:cNvPr>
          <p:cNvPicPr>
            <a:picLocks noChangeAspect="1"/>
          </p:cNvPicPr>
          <p:nvPr/>
        </p:nvPicPr>
        <p:blipFill>
          <a:blip r:embed="rId2"/>
          <a:stretch>
            <a:fillRect/>
          </a:stretch>
        </p:blipFill>
        <p:spPr>
          <a:xfrm>
            <a:off x="0" y="573997"/>
            <a:ext cx="9144000" cy="4084004"/>
          </a:xfrm>
          <a:prstGeom prst="rect">
            <a:avLst/>
          </a:prstGeom>
        </p:spPr>
      </p:pic>
      <p:sp>
        <p:nvSpPr>
          <p:cNvPr id="6" name="Rectangle 2"/>
          <p:cNvSpPr>
            <a:spLocks noChangeArrowheads="1"/>
          </p:cNvSpPr>
          <p:nvPr/>
        </p:nvSpPr>
        <p:spPr bwMode="auto">
          <a:xfrm>
            <a:off x="533400" y="4947118"/>
            <a:ext cx="80518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1600" b="1" i="1" dirty="0">
                <a:solidFill>
                  <a:srgbClr val="FF0000"/>
                </a:solidFill>
              </a:rPr>
              <a:t>Words of Caution: </a:t>
            </a:r>
            <a:r>
              <a:rPr lang="en-US" altLang="en-US" sz="1600" i="1" dirty="0">
                <a:solidFill>
                  <a:srgbClr val="FF0000"/>
                </a:solidFill>
              </a:rPr>
              <a:t>Your Contract Award Date is usually the date the BOE approved the contract. – which is certainly After the Allowable Contract Date, and Before </a:t>
            </a:r>
            <a:r>
              <a:rPr lang="en-US" sz="1600" i="1" dirty="0">
                <a:solidFill>
                  <a:srgbClr val="FF0000"/>
                </a:solidFill>
              </a:rPr>
              <a:t>filing and certifying the Form 471</a:t>
            </a:r>
            <a:r>
              <a:rPr lang="en-US" altLang="en-US" sz="1600" i="1" dirty="0">
                <a:solidFill>
                  <a:srgbClr val="FF0000"/>
                </a:solidFill>
              </a:rPr>
              <a:t>.</a:t>
            </a:r>
          </a:p>
        </p:txBody>
      </p:sp>
      <p:sp>
        <p:nvSpPr>
          <p:cNvPr id="3" name="Slide Number Placeholder 2"/>
          <p:cNvSpPr>
            <a:spLocks noGrp="1"/>
          </p:cNvSpPr>
          <p:nvPr>
            <p:ph type="sldNum" sz="quarter" idx="12"/>
          </p:nvPr>
        </p:nvSpPr>
        <p:spPr/>
        <p:txBody>
          <a:bodyPr/>
          <a:lstStyle/>
          <a:p>
            <a:fld id="{4BF6C516-479E-49FA-BB38-897CB2A4DFB8}" type="slidenum">
              <a:rPr lang="en-US" smtClean="0"/>
              <a:pPr/>
              <a:t>23</a:t>
            </a:fld>
            <a:endParaRPr lang="en-US">
              <a:solidFill>
                <a:schemeClr val="tx1"/>
              </a:solidFill>
            </a:endParaRPr>
          </a:p>
        </p:txBody>
      </p:sp>
      <p:sp>
        <p:nvSpPr>
          <p:cNvPr id="9" name="Rectangle 8"/>
          <p:cNvSpPr/>
          <p:nvPr/>
        </p:nvSpPr>
        <p:spPr>
          <a:xfrm>
            <a:off x="4595812" y="3543300"/>
            <a:ext cx="9906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7700962" y="4277001"/>
            <a:ext cx="15240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60F568A-8073-4A4E-8F7C-AF31DF6B0A04}"/>
              </a:ext>
            </a:extLst>
          </p:cNvPr>
          <p:cNvSpPr/>
          <p:nvPr/>
        </p:nvSpPr>
        <p:spPr>
          <a:xfrm>
            <a:off x="47624" y="3572012"/>
            <a:ext cx="9906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E2790777-314B-4187-9F31-B028CA5442F9}"/>
              </a:ext>
            </a:extLst>
          </p:cNvPr>
          <p:cNvCxnSpPr/>
          <p:nvPr/>
        </p:nvCxnSpPr>
        <p:spPr>
          <a:xfrm flipV="1">
            <a:off x="2590800" y="3733800"/>
            <a:ext cx="1924050" cy="102281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8A569268-3686-439C-BBA4-77B715315F69}"/>
              </a:ext>
            </a:extLst>
          </p:cNvPr>
          <p:cNvSpPr txBox="1"/>
          <p:nvPr/>
        </p:nvSpPr>
        <p:spPr>
          <a:xfrm>
            <a:off x="1219200" y="3572012"/>
            <a:ext cx="1676400" cy="461665"/>
          </a:xfrm>
          <a:prstGeom prst="rect">
            <a:avLst/>
          </a:prstGeom>
          <a:noFill/>
          <a:ln>
            <a:solidFill>
              <a:srgbClr val="FF0000"/>
            </a:solidFill>
          </a:ln>
        </p:spPr>
        <p:txBody>
          <a:bodyPr wrap="square" rtlCol="0">
            <a:spAutoFit/>
          </a:bodyPr>
          <a:lstStyle/>
          <a:p>
            <a:r>
              <a:rPr lang="en-US" dirty="0"/>
              <a:t>CHOOSE</a:t>
            </a:r>
          </a:p>
        </p:txBody>
      </p:sp>
    </p:spTree>
    <p:extLst>
      <p:ext uri="{BB962C8B-B14F-4D97-AF65-F5344CB8AC3E}">
        <p14:creationId xmlns:p14="http://schemas.microsoft.com/office/powerpoint/2010/main" val="2787946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9DA8FC6-87FC-418B-BBE4-19AC74E52F8E}"/>
              </a:ext>
            </a:extLst>
          </p:cNvPr>
          <p:cNvPicPr>
            <a:picLocks noChangeAspect="1"/>
          </p:cNvPicPr>
          <p:nvPr/>
        </p:nvPicPr>
        <p:blipFill>
          <a:blip r:embed="rId2"/>
          <a:stretch>
            <a:fillRect/>
          </a:stretch>
        </p:blipFill>
        <p:spPr>
          <a:xfrm>
            <a:off x="-14288" y="1671637"/>
            <a:ext cx="9096375" cy="3971925"/>
          </a:xfrm>
          <a:prstGeom prst="rect">
            <a:avLst/>
          </a:prstGeom>
        </p:spPr>
      </p:pic>
      <p:sp>
        <p:nvSpPr>
          <p:cNvPr id="8" name="Title 1"/>
          <p:cNvSpPr>
            <a:spLocks/>
          </p:cNvSpPr>
          <p:nvPr/>
        </p:nvSpPr>
        <p:spPr bwMode="auto">
          <a:xfrm>
            <a:off x="4122738" y="98882"/>
            <a:ext cx="5021262"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r"/>
            <a:r>
              <a:rPr lang="en-US" altLang="en-US" sz="3200" b="1" dirty="0">
                <a:solidFill>
                  <a:srgbClr val="007336"/>
                </a:solidFill>
              </a:rPr>
              <a:t>Contract Dates</a:t>
            </a:r>
          </a:p>
        </p:txBody>
      </p:sp>
      <p:sp>
        <p:nvSpPr>
          <p:cNvPr id="3" name="Slide Number Placeholder 2"/>
          <p:cNvSpPr>
            <a:spLocks noGrp="1"/>
          </p:cNvSpPr>
          <p:nvPr>
            <p:ph type="sldNum" sz="quarter" idx="12"/>
          </p:nvPr>
        </p:nvSpPr>
        <p:spPr/>
        <p:txBody>
          <a:bodyPr/>
          <a:lstStyle/>
          <a:p>
            <a:fld id="{4BF6C516-479E-49FA-BB38-897CB2A4DFB8}" type="slidenum">
              <a:rPr lang="en-US" smtClean="0"/>
              <a:pPr/>
              <a:t>24</a:t>
            </a:fld>
            <a:endParaRPr lang="en-US">
              <a:solidFill>
                <a:schemeClr val="tx1"/>
              </a:solidFill>
            </a:endParaRPr>
          </a:p>
        </p:txBody>
      </p:sp>
      <p:sp>
        <p:nvSpPr>
          <p:cNvPr id="14" name="Rectangle 13"/>
          <p:cNvSpPr/>
          <p:nvPr/>
        </p:nvSpPr>
        <p:spPr>
          <a:xfrm>
            <a:off x="19050" y="3657600"/>
            <a:ext cx="9906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810500" y="5181600"/>
            <a:ext cx="1295400" cy="523875"/>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Brace 4">
            <a:extLst>
              <a:ext uri="{FF2B5EF4-FFF2-40B4-BE49-F238E27FC236}">
                <a16:creationId xmlns:a16="http://schemas.microsoft.com/office/drawing/2014/main" id="{43CFD5DA-77FF-4DE6-9CA0-6D3AB6F12A7D}"/>
              </a:ext>
            </a:extLst>
          </p:cNvPr>
          <p:cNvSpPr/>
          <p:nvPr/>
        </p:nvSpPr>
        <p:spPr>
          <a:xfrm rot="10800000">
            <a:off x="4030663" y="3200400"/>
            <a:ext cx="685800" cy="198120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CB0B5E08-E353-40C3-A3E4-4DFEC6BA9792}"/>
              </a:ext>
            </a:extLst>
          </p:cNvPr>
          <p:cNvSpPr txBox="1"/>
          <p:nvPr/>
        </p:nvSpPr>
        <p:spPr>
          <a:xfrm>
            <a:off x="2535238" y="3320029"/>
            <a:ext cx="1592262" cy="1569660"/>
          </a:xfrm>
          <a:prstGeom prst="rect">
            <a:avLst/>
          </a:prstGeom>
          <a:noFill/>
        </p:spPr>
        <p:txBody>
          <a:bodyPr wrap="square" rtlCol="0">
            <a:spAutoFit/>
          </a:bodyPr>
          <a:lstStyle/>
          <a:p>
            <a:r>
              <a:rPr lang="en-US" dirty="0"/>
              <a:t>Complete according to your contract!</a:t>
            </a:r>
          </a:p>
        </p:txBody>
      </p:sp>
    </p:spTree>
    <p:extLst>
      <p:ext uri="{BB962C8B-B14F-4D97-AF65-F5344CB8AC3E}">
        <p14:creationId xmlns:p14="http://schemas.microsoft.com/office/powerpoint/2010/main" val="3051954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Pricing Confidentiality</a:t>
            </a:r>
          </a:p>
        </p:txBody>
      </p:sp>
      <p:sp>
        <p:nvSpPr>
          <p:cNvPr id="3" name="Slide Number Placeholder 2"/>
          <p:cNvSpPr>
            <a:spLocks noGrp="1"/>
          </p:cNvSpPr>
          <p:nvPr>
            <p:ph type="sldNum" sz="quarter" idx="12"/>
          </p:nvPr>
        </p:nvSpPr>
        <p:spPr/>
        <p:txBody>
          <a:bodyPr/>
          <a:lstStyle/>
          <a:p>
            <a:fld id="{24697A7C-3570-4203-89F8-B5F1A769E4F2}" type="slidenum">
              <a:rPr lang="en-US" smtClean="0"/>
              <a:pPr/>
              <a:t>25</a:t>
            </a:fld>
            <a:endParaRPr lang="en-US"/>
          </a:p>
        </p:txBody>
      </p:sp>
    </p:spTree>
    <p:extLst>
      <p:ext uri="{BB962C8B-B14F-4D97-AF65-F5344CB8AC3E}">
        <p14:creationId xmlns:p14="http://schemas.microsoft.com/office/powerpoint/2010/main" val="3388288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E47D831-AE7F-4F50-A858-BC25A4870F33}"/>
              </a:ext>
            </a:extLst>
          </p:cNvPr>
          <p:cNvPicPr>
            <a:picLocks noChangeAspect="1"/>
          </p:cNvPicPr>
          <p:nvPr/>
        </p:nvPicPr>
        <p:blipFill>
          <a:blip r:embed="rId2"/>
          <a:stretch>
            <a:fillRect/>
          </a:stretch>
        </p:blipFill>
        <p:spPr>
          <a:xfrm>
            <a:off x="19050" y="1609725"/>
            <a:ext cx="9124950" cy="3343275"/>
          </a:xfrm>
          <a:prstGeom prst="rect">
            <a:avLst/>
          </a:prstGeom>
        </p:spPr>
      </p:pic>
      <p:sp>
        <p:nvSpPr>
          <p:cNvPr id="6" name="Text Box 7"/>
          <p:cNvSpPr txBox="1">
            <a:spLocks noChangeArrowheads="1"/>
          </p:cNvSpPr>
          <p:nvPr/>
        </p:nvSpPr>
        <p:spPr bwMode="auto">
          <a:xfrm>
            <a:off x="990600" y="5105400"/>
            <a:ext cx="7271656" cy="584776"/>
          </a:xfrm>
          <a:prstGeom prst="rect">
            <a:avLst/>
          </a:prstGeom>
          <a:solidFill>
            <a:schemeClr val="bg1"/>
          </a:solidFill>
          <a:ln>
            <a:noFill/>
          </a:ln>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1600" b="1" i="1" dirty="0">
                <a:solidFill>
                  <a:srgbClr val="FF0000"/>
                </a:solidFill>
                <a:effectLst>
                  <a:glow rad="228600">
                    <a:schemeClr val="accent3">
                      <a:satMod val="175000"/>
                      <a:alpha val="40000"/>
                    </a:schemeClr>
                  </a:glow>
                </a:effectLst>
              </a:rPr>
              <a:t>Words of Caution: </a:t>
            </a:r>
            <a:r>
              <a:rPr lang="en-US" sz="1600" i="1" dirty="0">
                <a:solidFill>
                  <a:srgbClr val="FF0000"/>
                </a:solidFill>
                <a:effectLst>
                  <a:glow rad="228600">
                    <a:schemeClr val="accent3">
                      <a:satMod val="175000"/>
                      <a:alpha val="40000"/>
                    </a:schemeClr>
                  </a:glow>
                </a:effectLst>
              </a:rPr>
              <a:t>There must be an actual statute in place. It is not sufficient for the vendor to simply state that their pricing is confidential. When in doubt, click on “No”!</a:t>
            </a:r>
            <a:endParaRPr lang="en-US" altLang="en-US" sz="1600" i="1" dirty="0">
              <a:solidFill>
                <a:srgbClr val="FF0000"/>
              </a:solidFill>
              <a:effectLst>
                <a:glow rad="228600">
                  <a:schemeClr val="accent3">
                    <a:satMod val="175000"/>
                    <a:alpha val="40000"/>
                  </a:schemeClr>
                </a:glow>
              </a:effectLst>
            </a:endParaRPr>
          </a:p>
        </p:txBody>
      </p:sp>
      <p:sp>
        <p:nvSpPr>
          <p:cNvPr id="9" name="Title 1"/>
          <p:cNvSpPr>
            <a:spLocks/>
          </p:cNvSpPr>
          <p:nvPr/>
        </p:nvSpPr>
        <p:spPr bwMode="auto">
          <a:xfrm>
            <a:off x="4122738" y="98882"/>
            <a:ext cx="5021262"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r"/>
            <a:r>
              <a:rPr lang="en-US" altLang="en-US" sz="3200" b="1" dirty="0">
                <a:solidFill>
                  <a:srgbClr val="007336"/>
                </a:solidFill>
              </a:rPr>
              <a:t>Pricing Confidentiality</a:t>
            </a:r>
          </a:p>
        </p:txBody>
      </p:sp>
      <p:sp>
        <p:nvSpPr>
          <p:cNvPr id="3" name="Slide Number Placeholder 2"/>
          <p:cNvSpPr>
            <a:spLocks noGrp="1"/>
          </p:cNvSpPr>
          <p:nvPr>
            <p:ph type="sldNum" sz="quarter" idx="12"/>
          </p:nvPr>
        </p:nvSpPr>
        <p:spPr/>
        <p:txBody>
          <a:bodyPr/>
          <a:lstStyle/>
          <a:p>
            <a:fld id="{E7E0B65A-7F83-4480-B6A7-8755A19022D9}" type="slidenum">
              <a:rPr lang="en-US" smtClean="0"/>
              <a:pPr/>
              <a:t>26</a:t>
            </a:fld>
            <a:endParaRPr lang="en-US">
              <a:solidFill>
                <a:schemeClr val="tx1"/>
              </a:solidFill>
            </a:endParaRPr>
          </a:p>
        </p:txBody>
      </p:sp>
      <p:sp>
        <p:nvSpPr>
          <p:cNvPr id="16" name="Rectangle 15"/>
          <p:cNvSpPr/>
          <p:nvPr/>
        </p:nvSpPr>
        <p:spPr>
          <a:xfrm>
            <a:off x="7696200" y="4543425"/>
            <a:ext cx="1447800" cy="38100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E2AFF27-74FE-4668-AAB3-980C1A8AF579}"/>
              </a:ext>
            </a:extLst>
          </p:cNvPr>
          <p:cNvSpPr/>
          <p:nvPr/>
        </p:nvSpPr>
        <p:spPr>
          <a:xfrm>
            <a:off x="0" y="3771900"/>
            <a:ext cx="1500188" cy="629226"/>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5946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Confirmation</a:t>
            </a:r>
          </a:p>
        </p:txBody>
      </p:sp>
      <p:sp>
        <p:nvSpPr>
          <p:cNvPr id="3" name="Slide Number Placeholder 2"/>
          <p:cNvSpPr>
            <a:spLocks noGrp="1"/>
          </p:cNvSpPr>
          <p:nvPr>
            <p:ph type="sldNum" sz="quarter" idx="12"/>
          </p:nvPr>
        </p:nvSpPr>
        <p:spPr/>
        <p:txBody>
          <a:bodyPr/>
          <a:lstStyle/>
          <a:p>
            <a:fld id="{24697A7C-3570-4203-89F8-B5F1A769E4F2}" type="slidenum">
              <a:rPr lang="en-US" smtClean="0"/>
              <a:pPr/>
              <a:t>27</a:t>
            </a:fld>
            <a:endParaRPr lang="en-US"/>
          </a:p>
        </p:txBody>
      </p:sp>
    </p:spTree>
    <p:extLst>
      <p:ext uri="{BB962C8B-B14F-4D97-AF65-F5344CB8AC3E}">
        <p14:creationId xmlns:p14="http://schemas.microsoft.com/office/powerpoint/2010/main" val="2543517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9E354EB-8903-41C4-B237-01C64BA2E4C7}"/>
              </a:ext>
            </a:extLst>
          </p:cNvPr>
          <p:cNvPicPr>
            <a:picLocks noChangeAspect="1"/>
          </p:cNvPicPr>
          <p:nvPr/>
        </p:nvPicPr>
        <p:blipFill>
          <a:blip r:embed="rId2"/>
          <a:stretch>
            <a:fillRect/>
          </a:stretch>
        </p:blipFill>
        <p:spPr>
          <a:xfrm>
            <a:off x="304800" y="1524000"/>
            <a:ext cx="8582025" cy="3552825"/>
          </a:xfrm>
          <a:prstGeom prst="rect">
            <a:avLst/>
          </a:prstGeom>
        </p:spPr>
      </p:pic>
      <p:sp>
        <p:nvSpPr>
          <p:cNvPr id="8" name="Title 1"/>
          <p:cNvSpPr>
            <a:spLocks/>
          </p:cNvSpPr>
          <p:nvPr/>
        </p:nvSpPr>
        <p:spPr bwMode="auto">
          <a:xfrm>
            <a:off x="4122738" y="98882"/>
            <a:ext cx="5021262"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r"/>
            <a:r>
              <a:rPr lang="en-US" altLang="en-US" sz="3200" b="1" dirty="0">
                <a:solidFill>
                  <a:srgbClr val="007336"/>
                </a:solidFill>
              </a:rPr>
              <a:t>Confirmation</a:t>
            </a:r>
          </a:p>
        </p:txBody>
      </p:sp>
      <p:sp>
        <p:nvSpPr>
          <p:cNvPr id="5" name="Rectangle 4"/>
          <p:cNvSpPr/>
          <p:nvPr/>
        </p:nvSpPr>
        <p:spPr>
          <a:xfrm>
            <a:off x="5557837" y="4724400"/>
            <a:ext cx="3124200" cy="1200328"/>
          </a:xfrm>
          <a:prstGeom prst="rect">
            <a:avLst/>
          </a:prstGeom>
        </p:spPr>
        <p:txBody>
          <a:bodyPr wrap="square">
            <a:spAutoFit/>
          </a:bodyPr>
          <a:lstStyle/>
          <a:p>
            <a:pPr>
              <a:spcBef>
                <a:spcPct val="50000"/>
              </a:spcBef>
            </a:pPr>
            <a:r>
              <a:rPr lang="en-US" altLang="en-US" i="1" dirty="0">
                <a:solidFill>
                  <a:srgbClr val="FF0000"/>
                </a:solidFill>
              </a:rPr>
              <a:t>The contract info that has been entered will display</a:t>
            </a:r>
          </a:p>
        </p:txBody>
      </p:sp>
      <p:sp>
        <p:nvSpPr>
          <p:cNvPr id="3" name="Slide Number Placeholder 2"/>
          <p:cNvSpPr>
            <a:spLocks noGrp="1"/>
          </p:cNvSpPr>
          <p:nvPr>
            <p:ph type="sldNum" sz="quarter" idx="12"/>
          </p:nvPr>
        </p:nvSpPr>
        <p:spPr/>
        <p:txBody>
          <a:bodyPr/>
          <a:lstStyle/>
          <a:p>
            <a:fld id="{4BF6C516-479E-49FA-BB38-897CB2A4DFB8}" type="slidenum">
              <a:rPr lang="en-US" smtClean="0"/>
              <a:pPr/>
              <a:t>28</a:t>
            </a:fld>
            <a:endParaRPr lang="en-US">
              <a:solidFill>
                <a:schemeClr val="tx1"/>
              </a:solidFill>
            </a:endParaRPr>
          </a:p>
        </p:txBody>
      </p:sp>
    </p:spTree>
    <p:extLst>
      <p:ext uri="{BB962C8B-B14F-4D97-AF65-F5344CB8AC3E}">
        <p14:creationId xmlns:p14="http://schemas.microsoft.com/office/powerpoint/2010/main" val="730319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F7E3A8-8705-4F3C-8C62-83110AE7D80E}"/>
              </a:ext>
            </a:extLst>
          </p:cNvPr>
          <p:cNvPicPr>
            <a:picLocks noChangeAspect="1"/>
          </p:cNvPicPr>
          <p:nvPr/>
        </p:nvPicPr>
        <p:blipFill>
          <a:blip r:embed="rId2"/>
          <a:stretch>
            <a:fillRect/>
          </a:stretch>
        </p:blipFill>
        <p:spPr>
          <a:xfrm>
            <a:off x="152400" y="2485500"/>
            <a:ext cx="8115300" cy="3110722"/>
          </a:xfrm>
          <a:prstGeom prst="rect">
            <a:avLst/>
          </a:prstGeom>
        </p:spPr>
      </p:pic>
      <p:sp>
        <p:nvSpPr>
          <p:cNvPr id="2" name="Slide Number Placeholder 1"/>
          <p:cNvSpPr>
            <a:spLocks noGrp="1"/>
          </p:cNvSpPr>
          <p:nvPr>
            <p:ph type="sldNum" sz="quarter" idx="12"/>
          </p:nvPr>
        </p:nvSpPr>
        <p:spPr/>
        <p:txBody>
          <a:bodyPr/>
          <a:lstStyle/>
          <a:p>
            <a:fld id="{4BF6C516-479E-49FA-BB38-897CB2A4DFB8}" type="slidenum">
              <a:rPr lang="en-US" smtClean="0"/>
              <a:pPr/>
              <a:t>29</a:t>
            </a:fld>
            <a:endParaRPr lang="en-US">
              <a:solidFill>
                <a:schemeClr val="tx1"/>
              </a:solidFill>
            </a:endParaRPr>
          </a:p>
        </p:txBody>
      </p:sp>
      <p:grpSp>
        <p:nvGrpSpPr>
          <p:cNvPr id="7" name="Group 6">
            <a:extLst>
              <a:ext uri="{FF2B5EF4-FFF2-40B4-BE49-F238E27FC236}">
                <a16:creationId xmlns:a16="http://schemas.microsoft.com/office/drawing/2014/main" id="{454B3A7D-0FE2-4DED-8120-BAE1DB5C1FBC}"/>
              </a:ext>
            </a:extLst>
          </p:cNvPr>
          <p:cNvGrpSpPr/>
          <p:nvPr/>
        </p:nvGrpSpPr>
        <p:grpSpPr>
          <a:xfrm>
            <a:off x="5762103" y="1452901"/>
            <a:ext cx="3381897" cy="2194917"/>
            <a:chOff x="5597688" y="3631415"/>
            <a:chExt cx="3381897" cy="2194917"/>
          </a:xfrm>
        </p:grpSpPr>
        <p:sp>
          <p:nvSpPr>
            <p:cNvPr id="8" name="Text Box 10">
              <a:extLst>
                <a:ext uri="{FF2B5EF4-FFF2-40B4-BE49-F238E27FC236}">
                  <a16:creationId xmlns:a16="http://schemas.microsoft.com/office/drawing/2014/main" id="{781DA51C-F9FF-4036-B80B-F5586BB44B91}"/>
                </a:ext>
              </a:extLst>
            </p:cNvPr>
            <p:cNvSpPr txBox="1">
              <a:spLocks noChangeArrowheads="1"/>
            </p:cNvSpPr>
            <p:nvPr/>
          </p:nvSpPr>
          <p:spPr bwMode="auto">
            <a:xfrm>
              <a:off x="5880717" y="3631415"/>
              <a:ext cx="3034683"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1800" dirty="0">
                  <a:solidFill>
                    <a:srgbClr val="FF0000"/>
                  </a:solidFill>
                </a:rPr>
                <a:t>To save this contract as a draft so you can continue to edit it, click on the “Save &amp; Close” button</a:t>
              </a:r>
            </a:p>
          </p:txBody>
        </p:sp>
        <p:sp>
          <p:nvSpPr>
            <p:cNvPr id="9" name="TextBox 8">
              <a:extLst>
                <a:ext uri="{FF2B5EF4-FFF2-40B4-BE49-F238E27FC236}">
                  <a16:creationId xmlns:a16="http://schemas.microsoft.com/office/drawing/2014/main" id="{04D64B6A-D161-4062-AFA5-15CE72E14609}"/>
                </a:ext>
              </a:extLst>
            </p:cNvPr>
            <p:cNvSpPr txBox="1"/>
            <p:nvPr/>
          </p:nvSpPr>
          <p:spPr>
            <a:xfrm>
              <a:off x="5597688" y="3675320"/>
              <a:ext cx="304800" cy="246221"/>
            </a:xfrm>
            <a:prstGeom prst="rect">
              <a:avLst/>
            </a:prstGeom>
            <a:noFill/>
            <a:ln w="12700" cap="rnd">
              <a:solidFill>
                <a:srgbClr val="FF0000"/>
              </a:solidFill>
            </a:ln>
          </p:spPr>
          <p:txBody>
            <a:bodyPr wrap="square" lIns="0" tIns="0" rIns="0" bIns="0" rtlCol="0" anchor="ctr" anchorCtr="0">
              <a:spAutoFit/>
            </a:bodyPr>
            <a:lstStyle/>
            <a:p>
              <a:pPr algn="ctr"/>
              <a:r>
                <a:rPr lang="en-US" sz="1600" dirty="0">
                  <a:solidFill>
                    <a:srgbClr val="FF0000"/>
                  </a:solidFill>
                </a:rPr>
                <a:t>A</a:t>
              </a:r>
              <a:endParaRPr lang="en-US" dirty="0">
                <a:solidFill>
                  <a:srgbClr val="FF0000"/>
                </a:solidFill>
              </a:endParaRPr>
            </a:p>
          </p:txBody>
        </p:sp>
        <p:sp>
          <p:nvSpPr>
            <p:cNvPr id="10" name="Text Box 10">
              <a:extLst>
                <a:ext uri="{FF2B5EF4-FFF2-40B4-BE49-F238E27FC236}">
                  <a16:creationId xmlns:a16="http://schemas.microsoft.com/office/drawing/2014/main" id="{DD9FF71E-FC42-4125-A47D-983D21982767}"/>
                </a:ext>
              </a:extLst>
            </p:cNvPr>
            <p:cNvSpPr txBox="1">
              <a:spLocks noChangeArrowheads="1"/>
            </p:cNvSpPr>
            <p:nvPr/>
          </p:nvSpPr>
          <p:spPr bwMode="auto">
            <a:xfrm>
              <a:off x="5944902" y="4903002"/>
              <a:ext cx="3034683"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1800" dirty="0">
                  <a:solidFill>
                    <a:srgbClr val="FF0000"/>
                  </a:solidFill>
                </a:rPr>
                <a:t>To submit the completed contract, click on the “Complete” button</a:t>
              </a:r>
            </a:p>
          </p:txBody>
        </p:sp>
        <p:sp>
          <p:nvSpPr>
            <p:cNvPr id="11" name="TextBox 10">
              <a:extLst>
                <a:ext uri="{FF2B5EF4-FFF2-40B4-BE49-F238E27FC236}">
                  <a16:creationId xmlns:a16="http://schemas.microsoft.com/office/drawing/2014/main" id="{A46C697F-0670-4B36-9DDA-452FEE95FF52}"/>
                </a:ext>
              </a:extLst>
            </p:cNvPr>
            <p:cNvSpPr txBox="1"/>
            <p:nvPr/>
          </p:nvSpPr>
          <p:spPr>
            <a:xfrm>
              <a:off x="5597690" y="4985395"/>
              <a:ext cx="304800" cy="246221"/>
            </a:xfrm>
            <a:prstGeom prst="rect">
              <a:avLst/>
            </a:prstGeom>
            <a:noFill/>
            <a:ln w="12700" cap="rnd">
              <a:solidFill>
                <a:srgbClr val="FF0000"/>
              </a:solidFill>
            </a:ln>
          </p:spPr>
          <p:txBody>
            <a:bodyPr wrap="square" lIns="0" tIns="0" rIns="0" bIns="0" rtlCol="0" anchor="ctr" anchorCtr="0">
              <a:spAutoFit/>
            </a:bodyPr>
            <a:lstStyle/>
            <a:p>
              <a:pPr algn="ctr"/>
              <a:r>
                <a:rPr lang="en-US" sz="1600" dirty="0">
                  <a:solidFill>
                    <a:srgbClr val="FF0000"/>
                  </a:solidFill>
                </a:rPr>
                <a:t>B</a:t>
              </a:r>
              <a:endParaRPr lang="en-US" dirty="0">
                <a:solidFill>
                  <a:srgbClr val="FF0000"/>
                </a:solidFill>
              </a:endParaRPr>
            </a:p>
          </p:txBody>
        </p:sp>
      </p:grpSp>
      <p:sp>
        <p:nvSpPr>
          <p:cNvPr id="4" name="Rectangle 3"/>
          <p:cNvSpPr/>
          <p:nvPr/>
        </p:nvSpPr>
        <p:spPr>
          <a:xfrm>
            <a:off x="6828501" y="5109647"/>
            <a:ext cx="1596313" cy="504230"/>
          </a:xfrm>
          <a:prstGeom prst="rect">
            <a:avLst/>
          </a:prstGeom>
          <a:noFill/>
          <a:ln w="57150" cmpd="sng">
            <a:solidFill>
              <a:srgbClr val="B32A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40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The Basics</a:t>
            </a:r>
          </a:p>
        </p:txBody>
      </p:sp>
      <p:sp>
        <p:nvSpPr>
          <p:cNvPr id="3" name="Slide Number Placeholder 2"/>
          <p:cNvSpPr>
            <a:spLocks noGrp="1"/>
          </p:cNvSpPr>
          <p:nvPr>
            <p:ph type="sldNum" sz="quarter" idx="12"/>
          </p:nvPr>
        </p:nvSpPr>
        <p:spPr/>
        <p:txBody>
          <a:bodyPr/>
          <a:lstStyle/>
          <a:p>
            <a:fld id="{24697A7C-3570-4203-89F8-B5F1A769E4F2}" type="slidenum">
              <a:rPr lang="en-US" smtClean="0"/>
              <a:pPr/>
              <a:t>3</a:t>
            </a:fld>
            <a:endParaRPr lang="en-US"/>
          </a:p>
        </p:txBody>
      </p:sp>
    </p:spTree>
    <p:extLst>
      <p:ext uri="{BB962C8B-B14F-4D97-AF65-F5344CB8AC3E}">
        <p14:creationId xmlns:p14="http://schemas.microsoft.com/office/powerpoint/2010/main" val="139073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371600" y="4549676"/>
            <a:ext cx="6934200" cy="646331"/>
          </a:xfrm>
          <a:prstGeom prst="rect">
            <a:avLst/>
          </a:prstGeom>
          <a:solidFill>
            <a:schemeClr val="bg1"/>
          </a:solidFill>
          <a:ln>
            <a:noFill/>
          </a:ln>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i="1" dirty="0">
                <a:solidFill>
                  <a:srgbClr val="FF0000"/>
                </a:solidFill>
              </a:rPr>
              <a:t>Submitted contracts appear in the Contracts Module list and can be referenced when filing a Form 471</a:t>
            </a:r>
            <a:endParaRPr lang="en-US" altLang="en-US" i="1" dirty="0">
              <a:solidFill>
                <a:srgbClr val="FF0000"/>
              </a:solidFill>
            </a:endParaRPr>
          </a:p>
        </p:txBody>
      </p:sp>
      <p:sp>
        <p:nvSpPr>
          <p:cNvPr id="3" name="Slide Number Placeholder 2"/>
          <p:cNvSpPr>
            <a:spLocks noGrp="1"/>
          </p:cNvSpPr>
          <p:nvPr>
            <p:ph type="sldNum" sz="quarter" idx="12"/>
          </p:nvPr>
        </p:nvSpPr>
        <p:spPr/>
        <p:txBody>
          <a:bodyPr/>
          <a:lstStyle/>
          <a:p>
            <a:fld id="{4BF6C516-479E-49FA-BB38-897CB2A4DFB8}" type="slidenum">
              <a:rPr lang="en-US" smtClean="0"/>
              <a:pPr/>
              <a:t>30</a:t>
            </a:fld>
            <a:endParaRPr lang="en-US">
              <a:solidFill>
                <a:schemeClr val="tx1"/>
              </a:solidFill>
            </a:endParaRPr>
          </a:p>
        </p:txBody>
      </p:sp>
      <p:pic>
        <p:nvPicPr>
          <p:cNvPr id="2" name="Picture 1">
            <a:extLst>
              <a:ext uri="{FF2B5EF4-FFF2-40B4-BE49-F238E27FC236}">
                <a16:creationId xmlns:a16="http://schemas.microsoft.com/office/drawing/2014/main" id="{3A526AA1-C76C-4E13-AD20-A4AA7C4EA87A}"/>
              </a:ext>
            </a:extLst>
          </p:cNvPr>
          <p:cNvPicPr>
            <a:picLocks noChangeAspect="1"/>
          </p:cNvPicPr>
          <p:nvPr/>
        </p:nvPicPr>
        <p:blipFill>
          <a:blip r:embed="rId2"/>
          <a:stretch>
            <a:fillRect/>
          </a:stretch>
        </p:blipFill>
        <p:spPr>
          <a:xfrm>
            <a:off x="0" y="2591807"/>
            <a:ext cx="9144000" cy="1674385"/>
          </a:xfrm>
          <a:prstGeom prst="rect">
            <a:avLst/>
          </a:prstGeom>
        </p:spPr>
      </p:pic>
    </p:spTree>
    <p:extLst>
      <p:ext uri="{BB962C8B-B14F-4D97-AF65-F5344CB8AC3E}">
        <p14:creationId xmlns:p14="http://schemas.microsoft.com/office/powerpoint/2010/main" val="1933576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Editing Contracts</a:t>
            </a:r>
          </a:p>
        </p:txBody>
      </p:sp>
      <p:sp>
        <p:nvSpPr>
          <p:cNvPr id="3" name="Text Box 8"/>
          <p:cNvSpPr txBox="1">
            <a:spLocks noChangeArrowheads="1"/>
          </p:cNvSpPr>
          <p:nvPr/>
        </p:nvSpPr>
        <p:spPr bwMode="auto">
          <a:xfrm>
            <a:off x="3086100" y="4119154"/>
            <a:ext cx="29718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spcBef>
                <a:spcPct val="50000"/>
              </a:spcBef>
            </a:pPr>
            <a:r>
              <a:rPr lang="en-US" altLang="en-US" i="1" dirty="0">
                <a:solidFill>
                  <a:srgbClr val="FF0000"/>
                </a:solidFill>
              </a:rPr>
              <a:t>You can edit any contract that is still in draft form.</a:t>
            </a:r>
          </a:p>
        </p:txBody>
      </p:sp>
      <p:sp>
        <p:nvSpPr>
          <p:cNvPr id="4" name="Slide Number Placeholder 3"/>
          <p:cNvSpPr>
            <a:spLocks noGrp="1"/>
          </p:cNvSpPr>
          <p:nvPr>
            <p:ph type="sldNum" sz="quarter" idx="12"/>
          </p:nvPr>
        </p:nvSpPr>
        <p:spPr/>
        <p:txBody>
          <a:bodyPr/>
          <a:lstStyle/>
          <a:p>
            <a:fld id="{24697A7C-3570-4203-89F8-B5F1A769E4F2}" type="slidenum">
              <a:rPr lang="en-US" smtClean="0"/>
              <a:pPr/>
              <a:t>31</a:t>
            </a:fld>
            <a:endParaRPr lang="en-US"/>
          </a:p>
        </p:txBody>
      </p:sp>
    </p:spTree>
    <p:extLst>
      <p:ext uri="{BB962C8B-B14F-4D97-AF65-F5344CB8AC3E}">
        <p14:creationId xmlns:p14="http://schemas.microsoft.com/office/powerpoint/2010/main" val="3694889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4FEDB00-A659-4C53-A224-C0F8EC8C889D}"/>
              </a:ext>
            </a:extLst>
          </p:cNvPr>
          <p:cNvPicPr>
            <a:picLocks noChangeAspect="1"/>
          </p:cNvPicPr>
          <p:nvPr/>
        </p:nvPicPr>
        <p:blipFill>
          <a:blip r:embed="rId2"/>
          <a:stretch>
            <a:fillRect/>
          </a:stretch>
        </p:blipFill>
        <p:spPr>
          <a:xfrm>
            <a:off x="152400" y="2550973"/>
            <a:ext cx="8115300" cy="3240227"/>
          </a:xfrm>
          <a:prstGeom prst="rect">
            <a:avLst/>
          </a:prstGeom>
        </p:spPr>
      </p:pic>
      <p:sp>
        <p:nvSpPr>
          <p:cNvPr id="5" name="Text Box 11"/>
          <p:cNvSpPr txBox="1">
            <a:spLocks noChangeArrowheads="1"/>
          </p:cNvSpPr>
          <p:nvPr/>
        </p:nvSpPr>
        <p:spPr bwMode="auto">
          <a:xfrm>
            <a:off x="669512" y="1341120"/>
            <a:ext cx="7772400"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dirty="0">
                <a:solidFill>
                  <a:srgbClr val="FF0000"/>
                </a:solidFill>
              </a:rPr>
              <a:t>On your organization’s Landing Page, click on the link for the school district or independent school if it is a school not associated with a school district</a:t>
            </a:r>
          </a:p>
        </p:txBody>
      </p:sp>
      <p:sp>
        <p:nvSpPr>
          <p:cNvPr id="6" name="Line 6"/>
          <p:cNvSpPr>
            <a:spLocks noChangeShapeType="1"/>
          </p:cNvSpPr>
          <p:nvPr/>
        </p:nvSpPr>
        <p:spPr bwMode="auto">
          <a:xfrm flipH="1">
            <a:off x="1447800" y="2733675"/>
            <a:ext cx="1143000" cy="655428"/>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fld id="{24697A7C-3570-4203-89F8-B5F1A769E4F2}" type="slidenum">
              <a:rPr lang="en-US" smtClean="0"/>
              <a:pPr/>
              <a:t>32</a:t>
            </a:fld>
            <a:endParaRPr lang="en-US"/>
          </a:p>
        </p:txBody>
      </p:sp>
      <p:sp>
        <p:nvSpPr>
          <p:cNvPr id="7" name="Line 6">
            <a:extLst>
              <a:ext uri="{FF2B5EF4-FFF2-40B4-BE49-F238E27FC236}">
                <a16:creationId xmlns:a16="http://schemas.microsoft.com/office/drawing/2014/main" id="{0D5BAE45-14F5-4FE9-A212-FD6C23A00116}"/>
              </a:ext>
            </a:extLst>
          </p:cNvPr>
          <p:cNvSpPr>
            <a:spLocks noChangeShapeType="1"/>
          </p:cNvSpPr>
          <p:nvPr/>
        </p:nvSpPr>
        <p:spPr bwMode="auto">
          <a:xfrm flipH="1">
            <a:off x="1143000" y="2743200"/>
            <a:ext cx="1828800" cy="2285999"/>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12223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0D63FC-2773-44D5-B203-58777006C207}"/>
              </a:ext>
            </a:extLst>
          </p:cNvPr>
          <p:cNvPicPr>
            <a:picLocks noChangeAspect="1"/>
          </p:cNvPicPr>
          <p:nvPr/>
        </p:nvPicPr>
        <p:blipFill>
          <a:blip r:embed="rId2"/>
          <a:stretch>
            <a:fillRect/>
          </a:stretch>
        </p:blipFill>
        <p:spPr>
          <a:xfrm>
            <a:off x="55517" y="1506382"/>
            <a:ext cx="9088483" cy="2360341"/>
          </a:xfrm>
          <a:prstGeom prst="rect">
            <a:avLst/>
          </a:prstGeom>
        </p:spPr>
      </p:pic>
      <p:sp>
        <p:nvSpPr>
          <p:cNvPr id="6" name="Line 6"/>
          <p:cNvSpPr>
            <a:spLocks noChangeShapeType="1"/>
          </p:cNvSpPr>
          <p:nvPr/>
        </p:nvSpPr>
        <p:spPr bwMode="auto">
          <a:xfrm flipV="1">
            <a:off x="3581400" y="2286000"/>
            <a:ext cx="762000" cy="2044544"/>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5" name="Text Box 11"/>
          <p:cNvSpPr txBox="1">
            <a:spLocks noChangeArrowheads="1"/>
          </p:cNvSpPr>
          <p:nvPr/>
        </p:nvSpPr>
        <p:spPr bwMode="auto">
          <a:xfrm>
            <a:off x="644434" y="4419600"/>
            <a:ext cx="7966166"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dirty="0">
                <a:solidFill>
                  <a:srgbClr val="FF0000"/>
                </a:solidFill>
              </a:rPr>
              <a:t>Click on the “Contracts” link in the menu of items on the top  of the organization’s page</a:t>
            </a:r>
          </a:p>
        </p:txBody>
      </p:sp>
      <p:sp>
        <p:nvSpPr>
          <p:cNvPr id="3" name="Slide Number Placeholder 2"/>
          <p:cNvSpPr>
            <a:spLocks noGrp="1"/>
          </p:cNvSpPr>
          <p:nvPr>
            <p:ph type="sldNum" sz="quarter" idx="12"/>
          </p:nvPr>
        </p:nvSpPr>
        <p:spPr/>
        <p:txBody>
          <a:bodyPr/>
          <a:lstStyle/>
          <a:p>
            <a:fld id="{24697A7C-3570-4203-89F8-B5F1A769E4F2}" type="slidenum">
              <a:rPr lang="en-US" smtClean="0"/>
              <a:pPr/>
              <a:t>33</a:t>
            </a:fld>
            <a:endParaRPr lang="en-US"/>
          </a:p>
        </p:txBody>
      </p:sp>
    </p:spTree>
    <p:extLst>
      <p:ext uri="{BB962C8B-B14F-4D97-AF65-F5344CB8AC3E}">
        <p14:creationId xmlns:p14="http://schemas.microsoft.com/office/powerpoint/2010/main" val="1779832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13FB0C-491E-4764-8A83-FC54FCB56710}"/>
              </a:ext>
            </a:extLst>
          </p:cNvPr>
          <p:cNvPicPr>
            <a:picLocks noChangeAspect="1"/>
          </p:cNvPicPr>
          <p:nvPr/>
        </p:nvPicPr>
        <p:blipFill>
          <a:blip r:embed="rId2"/>
          <a:stretch>
            <a:fillRect/>
          </a:stretch>
        </p:blipFill>
        <p:spPr>
          <a:xfrm>
            <a:off x="0" y="2518298"/>
            <a:ext cx="9144000" cy="1821403"/>
          </a:xfrm>
          <a:prstGeom prst="rect">
            <a:avLst/>
          </a:prstGeom>
        </p:spPr>
      </p:pic>
      <p:sp>
        <p:nvSpPr>
          <p:cNvPr id="5" name="Line 6"/>
          <p:cNvSpPr>
            <a:spLocks noChangeShapeType="1"/>
          </p:cNvSpPr>
          <p:nvPr/>
        </p:nvSpPr>
        <p:spPr bwMode="auto">
          <a:xfrm>
            <a:off x="6172200" y="2273564"/>
            <a:ext cx="2209800" cy="371086"/>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 name="Text Box 11"/>
          <p:cNvSpPr txBox="1">
            <a:spLocks noChangeArrowheads="1"/>
          </p:cNvSpPr>
          <p:nvPr/>
        </p:nvSpPr>
        <p:spPr bwMode="auto">
          <a:xfrm>
            <a:off x="2743201" y="1688068"/>
            <a:ext cx="58674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dirty="0">
                <a:solidFill>
                  <a:srgbClr val="FF0000"/>
                </a:solidFill>
              </a:rPr>
              <a:t>Click on the “Manage Contracts” button</a:t>
            </a:r>
          </a:p>
        </p:txBody>
      </p:sp>
      <p:sp>
        <p:nvSpPr>
          <p:cNvPr id="8" name="Text Box 11"/>
          <p:cNvSpPr txBox="1">
            <a:spLocks noChangeArrowheads="1"/>
          </p:cNvSpPr>
          <p:nvPr/>
        </p:nvSpPr>
        <p:spPr bwMode="auto">
          <a:xfrm>
            <a:off x="757646" y="4463532"/>
            <a:ext cx="71671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b="1" i="1" dirty="0">
                <a:solidFill>
                  <a:srgbClr val="FF0000"/>
                </a:solidFill>
              </a:rPr>
              <a:t>NOTE:</a:t>
            </a:r>
            <a:r>
              <a:rPr lang="en-US" altLang="en-US" i="1" dirty="0">
                <a:solidFill>
                  <a:srgbClr val="FF0000"/>
                </a:solidFill>
              </a:rPr>
              <a:t> Only submitted contracts appear on this page</a:t>
            </a:r>
          </a:p>
        </p:txBody>
      </p:sp>
      <p:sp>
        <p:nvSpPr>
          <p:cNvPr id="3" name="Slide Number Placeholder 2"/>
          <p:cNvSpPr>
            <a:spLocks noGrp="1"/>
          </p:cNvSpPr>
          <p:nvPr>
            <p:ph type="sldNum" sz="quarter" idx="12"/>
          </p:nvPr>
        </p:nvSpPr>
        <p:spPr/>
        <p:txBody>
          <a:bodyPr/>
          <a:lstStyle/>
          <a:p>
            <a:fld id="{E7E0B65A-7F83-4480-B6A7-8755A19022D9}" type="slidenum">
              <a:rPr lang="en-US" smtClean="0"/>
              <a:pPr/>
              <a:t>34</a:t>
            </a:fld>
            <a:endParaRPr lang="en-US">
              <a:solidFill>
                <a:schemeClr val="tx1"/>
              </a:solidFill>
            </a:endParaRPr>
          </a:p>
        </p:txBody>
      </p:sp>
    </p:spTree>
    <p:extLst>
      <p:ext uri="{BB962C8B-B14F-4D97-AF65-F5344CB8AC3E}">
        <p14:creationId xmlns:p14="http://schemas.microsoft.com/office/powerpoint/2010/main" val="1158663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0A1C95-EEE3-4B4A-B69B-BB28B3ACB9A7}"/>
              </a:ext>
            </a:extLst>
          </p:cNvPr>
          <p:cNvPicPr>
            <a:picLocks noChangeAspect="1"/>
          </p:cNvPicPr>
          <p:nvPr/>
        </p:nvPicPr>
        <p:blipFill>
          <a:blip r:embed="rId2"/>
          <a:stretch>
            <a:fillRect/>
          </a:stretch>
        </p:blipFill>
        <p:spPr>
          <a:xfrm>
            <a:off x="0" y="2114963"/>
            <a:ext cx="9144000" cy="3123727"/>
          </a:xfrm>
          <a:prstGeom prst="rect">
            <a:avLst/>
          </a:prstGeom>
        </p:spPr>
      </p:pic>
      <p:sp>
        <p:nvSpPr>
          <p:cNvPr id="5" name="Line 6"/>
          <p:cNvSpPr>
            <a:spLocks noChangeShapeType="1"/>
          </p:cNvSpPr>
          <p:nvPr/>
        </p:nvSpPr>
        <p:spPr bwMode="auto">
          <a:xfrm flipH="1" flipV="1">
            <a:off x="762000" y="4572000"/>
            <a:ext cx="762000" cy="106680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 name="Text Box 11"/>
          <p:cNvSpPr txBox="1">
            <a:spLocks noChangeArrowheads="1"/>
          </p:cNvSpPr>
          <p:nvPr/>
        </p:nvSpPr>
        <p:spPr bwMode="auto">
          <a:xfrm>
            <a:off x="838200" y="5562600"/>
            <a:ext cx="7620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dirty="0">
                <a:solidFill>
                  <a:srgbClr val="FF0000"/>
                </a:solidFill>
              </a:rPr>
              <a:t>Select the check box for the contract you wish to edit</a:t>
            </a:r>
          </a:p>
        </p:txBody>
      </p:sp>
      <p:sp>
        <p:nvSpPr>
          <p:cNvPr id="7" name="Text Box 11"/>
          <p:cNvSpPr txBox="1">
            <a:spLocks noChangeArrowheads="1"/>
          </p:cNvSpPr>
          <p:nvPr/>
        </p:nvSpPr>
        <p:spPr bwMode="auto">
          <a:xfrm>
            <a:off x="304800" y="152400"/>
            <a:ext cx="609600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i="1" dirty="0">
                <a:solidFill>
                  <a:srgbClr val="FFFFFF"/>
                </a:solidFill>
              </a:rPr>
              <a:t>Any contracts you have begun creating but not yet submitted and are still in draft form will appear by default in the list</a:t>
            </a:r>
          </a:p>
        </p:txBody>
      </p:sp>
      <p:sp>
        <p:nvSpPr>
          <p:cNvPr id="3" name="Slide Number Placeholder 2"/>
          <p:cNvSpPr>
            <a:spLocks noGrp="1"/>
          </p:cNvSpPr>
          <p:nvPr>
            <p:ph type="sldNum" sz="quarter" idx="12"/>
          </p:nvPr>
        </p:nvSpPr>
        <p:spPr/>
        <p:txBody>
          <a:bodyPr/>
          <a:lstStyle/>
          <a:p>
            <a:fld id="{4BF6C516-479E-49FA-BB38-897CB2A4DFB8}" type="slidenum">
              <a:rPr lang="en-US" smtClean="0"/>
              <a:pPr/>
              <a:t>35</a:t>
            </a:fld>
            <a:endParaRPr lang="en-US">
              <a:solidFill>
                <a:schemeClr val="tx1"/>
              </a:solidFill>
            </a:endParaRPr>
          </a:p>
        </p:txBody>
      </p:sp>
      <p:sp>
        <p:nvSpPr>
          <p:cNvPr id="8" name="Line 6">
            <a:extLst>
              <a:ext uri="{FF2B5EF4-FFF2-40B4-BE49-F238E27FC236}">
                <a16:creationId xmlns:a16="http://schemas.microsoft.com/office/drawing/2014/main" id="{A0922F56-3A49-4B8B-8990-C45021A2385D}"/>
              </a:ext>
            </a:extLst>
          </p:cNvPr>
          <p:cNvSpPr>
            <a:spLocks noChangeShapeType="1"/>
          </p:cNvSpPr>
          <p:nvPr/>
        </p:nvSpPr>
        <p:spPr bwMode="auto">
          <a:xfrm flipV="1">
            <a:off x="6400800" y="5168960"/>
            <a:ext cx="2057400" cy="62224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192806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1"/>
          <p:cNvSpPr txBox="1">
            <a:spLocks noChangeArrowheads="1"/>
          </p:cNvSpPr>
          <p:nvPr/>
        </p:nvSpPr>
        <p:spPr bwMode="auto">
          <a:xfrm>
            <a:off x="152400" y="152400"/>
            <a:ext cx="609600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i="1" dirty="0">
                <a:solidFill>
                  <a:srgbClr val="FFFFFF"/>
                </a:solidFill>
              </a:rPr>
              <a:t>To view submitted contracts on this page, change the “Contact Type” drop down menu to “Submitted Contracts”</a:t>
            </a:r>
          </a:p>
        </p:txBody>
      </p:sp>
      <p:sp>
        <p:nvSpPr>
          <p:cNvPr id="3" name="Slide Number Placeholder 2"/>
          <p:cNvSpPr>
            <a:spLocks noGrp="1"/>
          </p:cNvSpPr>
          <p:nvPr>
            <p:ph type="sldNum" sz="quarter" idx="12"/>
          </p:nvPr>
        </p:nvSpPr>
        <p:spPr/>
        <p:txBody>
          <a:bodyPr/>
          <a:lstStyle/>
          <a:p>
            <a:fld id="{4BF6C516-479E-49FA-BB38-897CB2A4DFB8}" type="slidenum">
              <a:rPr lang="en-US" smtClean="0"/>
              <a:pPr/>
              <a:t>36</a:t>
            </a:fld>
            <a:endParaRPr lang="en-US">
              <a:solidFill>
                <a:schemeClr val="tx1"/>
              </a:solidFill>
            </a:endParaRPr>
          </a:p>
        </p:txBody>
      </p:sp>
      <p:pic>
        <p:nvPicPr>
          <p:cNvPr id="2" name="Picture 1">
            <a:extLst>
              <a:ext uri="{FF2B5EF4-FFF2-40B4-BE49-F238E27FC236}">
                <a16:creationId xmlns:a16="http://schemas.microsoft.com/office/drawing/2014/main" id="{7ECCA0AC-F117-4873-A50A-142FBF8DC55B}"/>
              </a:ext>
            </a:extLst>
          </p:cNvPr>
          <p:cNvPicPr>
            <a:picLocks noChangeAspect="1"/>
          </p:cNvPicPr>
          <p:nvPr/>
        </p:nvPicPr>
        <p:blipFill>
          <a:blip r:embed="rId2"/>
          <a:stretch>
            <a:fillRect/>
          </a:stretch>
        </p:blipFill>
        <p:spPr>
          <a:xfrm>
            <a:off x="14287" y="1905000"/>
            <a:ext cx="9115425" cy="3048000"/>
          </a:xfrm>
          <a:prstGeom prst="rect">
            <a:avLst/>
          </a:prstGeom>
        </p:spPr>
      </p:pic>
      <p:sp>
        <p:nvSpPr>
          <p:cNvPr id="4" name="Rectangle 3">
            <a:extLst>
              <a:ext uri="{FF2B5EF4-FFF2-40B4-BE49-F238E27FC236}">
                <a16:creationId xmlns:a16="http://schemas.microsoft.com/office/drawing/2014/main" id="{66147907-CF7F-4880-8A01-533CB68125EA}"/>
              </a:ext>
            </a:extLst>
          </p:cNvPr>
          <p:cNvSpPr/>
          <p:nvPr/>
        </p:nvSpPr>
        <p:spPr>
          <a:xfrm>
            <a:off x="914400" y="4953000"/>
            <a:ext cx="7162800" cy="830997"/>
          </a:xfrm>
          <a:prstGeom prst="rect">
            <a:avLst/>
          </a:prstGeom>
        </p:spPr>
        <p:txBody>
          <a:bodyPr wrap="square">
            <a:spAutoFit/>
          </a:bodyPr>
          <a:lstStyle/>
          <a:p>
            <a:pPr>
              <a:spcBef>
                <a:spcPct val="50000"/>
              </a:spcBef>
            </a:pPr>
            <a:r>
              <a:rPr lang="en-US" altLang="en-US" dirty="0">
                <a:solidFill>
                  <a:srgbClr val="FF0000"/>
                </a:solidFill>
              </a:rPr>
              <a:t>You can’t EDIT a submitted contract! Nor DELETE one.</a:t>
            </a:r>
          </a:p>
        </p:txBody>
      </p:sp>
    </p:spTree>
    <p:extLst>
      <p:ext uri="{BB962C8B-B14F-4D97-AF65-F5344CB8AC3E}">
        <p14:creationId xmlns:p14="http://schemas.microsoft.com/office/powerpoint/2010/main" val="1402374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
          <p:cNvSpPr txBox="1">
            <a:spLocks noChangeArrowheads="1"/>
          </p:cNvSpPr>
          <p:nvPr/>
        </p:nvSpPr>
        <p:spPr bwMode="auto">
          <a:xfrm>
            <a:off x="228600" y="228600"/>
            <a:ext cx="5077097"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dirty="0">
                <a:solidFill>
                  <a:srgbClr val="FFFFFF"/>
                </a:solidFill>
              </a:rPr>
              <a:t>Continue working on the contract creation process or edit the information as necessary</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1143000"/>
            <a:ext cx="8401050" cy="4572000"/>
          </a:xfrm>
          <a:prstGeom prst="rect">
            <a:avLst/>
          </a:prstGeom>
          <a:noFill/>
          <a:ln w="9525">
            <a:solidFill>
              <a:schemeClr val="tx1">
                <a:lumMod val="50000"/>
                <a:lumOff val="50000"/>
              </a:schemeClr>
            </a:solidFill>
            <a:miter lim="800000"/>
            <a:headEnd/>
            <a:tailEnd/>
          </a:ln>
          <a:extLst>
            <a:ext uri="{909E8E84-426E-40dd-AFC4-6F175D3DCCD1}">
              <a14:hiddenFill xmlns="" xmlns:a14="http://schemas.microsoft.com/office/drawing/2010/main">
                <a:solidFill>
                  <a:schemeClr val="accent1"/>
                </a:solidFill>
              </a14:hiddenFill>
            </a:ext>
          </a:extLst>
        </p:spPr>
      </p:pic>
      <p:sp>
        <p:nvSpPr>
          <p:cNvPr id="3" name="Slide Number Placeholder 2"/>
          <p:cNvSpPr>
            <a:spLocks noGrp="1"/>
          </p:cNvSpPr>
          <p:nvPr>
            <p:ph type="sldNum" sz="quarter" idx="12"/>
          </p:nvPr>
        </p:nvSpPr>
        <p:spPr/>
        <p:txBody>
          <a:bodyPr/>
          <a:lstStyle/>
          <a:p>
            <a:fld id="{4BF6C516-479E-49FA-BB38-897CB2A4DFB8}" type="slidenum">
              <a:rPr lang="en-US" smtClean="0"/>
              <a:pPr/>
              <a:t>37</a:t>
            </a:fld>
            <a:endParaRPr lang="en-US">
              <a:solidFill>
                <a:schemeClr val="tx1"/>
              </a:solidFill>
            </a:endParaRPr>
          </a:p>
        </p:txBody>
      </p:sp>
    </p:spTree>
    <p:extLst>
      <p:ext uri="{BB962C8B-B14F-4D97-AF65-F5344CB8AC3E}">
        <p14:creationId xmlns:p14="http://schemas.microsoft.com/office/powerpoint/2010/main" val="2165682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Removing Contracts</a:t>
            </a:r>
          </a:p>
        </p:txBody>
      </p:sp>
      <p:sp>
        <p:nvSpPr>
          <p:cNvPr id="4" name="Text Box 8"/>
          <p:cNvSpPr txBox="1">
            <a:spLocks noChangeArrowheads="1"/>
          </p:cNvSpPr>
          <p:nvPr/>
        </p:nvSpPr>
        <p:spPr bwMode="auto">
          <a:xfrm>
            <a:off x="1943100" y="3796347"/>
            <a:ext cx="5676900" cy="8617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sz="2000" i="1" dirty="0">
                <a:solidFill>
                  <a:srgbClr val="FF0000"/>
                </a:solidFill>
              </a:rPr>
              <a:t>You only delete or edit contracts in DRAFT mode.</a:t>
            </a:r>
          </a:p>
          <a:p>
            <a:pPr>
              <a:spcBef>
                <a:spcPct val="50000"/>
              </a:spcBef>
            </a:pPr>
            <a:r>
              <a:rPr lang="en-US" altLang="en-US" sz="2000" i="1" dirty="0">
                <a:solidFill>
                  <a:srgbClr val="FF0000"/>
                </a:solidFill>
              </a:rPr>
              <a:t>You cannot recover a contract that has been deleted.</a:t>
            </a:r>
          </a:p>
        </p:txBody>
      </p:sp>
      <p:sp>
        <p:nvSpPr>
          <p:cNvPr id="3" name="Slide Number Placeholder 2"/>
          <p:cNvSpPr>
            <a:spLocks noGrp="1"/>
          </p:cNvSpPr>
          <p:nvPr>
            <p:ph type="sldNum" sz="quarter" idx="12"/>
          </p:nvPr>
        </p:nvSpPr>
        <p:spPr/>
        <p:txBody>
          <a:bodyPr/>
          <a:lstStyle/>
          <a:p>
            <a:fld id="{24697A7C-3570-4203-89F8-B5F1A769E4F2}" type="slidenum">
              <a:rPr lang="en-US" smtClean="0"/>
              <a:pPr/>
              <a:t>38</a:t>
            </a:fld>
            <a:endParaRPr lang="en-US"/>
          </a:p>
        </p:txBody>
      </p:sp>
    </p:spTree>
    <p:extLst>
      <p:ext uri="{BB962C8B-B14F-4D97-AF65-F5344CB8AC3E}">
        <p14:creationId xmlns:p14="http://schemas.microsoft.com/office/powerpoint/2010/main" val="329068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257300"/>
          </a:xfrm>
        </p:spPr>
        <p:txBody>
          <a:bodyPr>
            <a:normAutofit/>
          </a:bodyPr>
          <a:lstStyle/>
          <a:p>
            <a:r>
              <a:rPr lang="en-US" sz="3600" dirty="0"/>
              <a:t>Do I have to use the contracts module?</a:t>
            </a:r>
          </a:p>
        </p:txBody>
      </p:sp>
      <p:sp>
        <p:nvSpPr>
          <p:cNvPr id="3" name="Content Placeholder 2"/>
          <p:cNvSpPr>
            <a:spLocks noGrp="1"/>
          </p:cNvSpPr>
          <p:nvPr>
            <p:ph idx="1"/>
          </p:nvPr>
        </p:nvSpPr>
        <p:spPr>
          <a:xfrm>
            <a:off x="457200" y="1295400"/>
            <a:ext cx="8229600" cy="609600"/>
          </a:xfrm>
        </p:spPr>
        <p:txBody>
          <a:bodyPr>
            <a:noAutofit/>
          </a:bodyPr>
          <a:lstStyle/>
          <a:p>
            <a:pPr marL="0" indent="0">
              <a:buNone/>
            </a:pPr>
            <a:r>
              <a:rPr lang="en-US" sz="1800" dirty="0"/>
              <a:t>During the creation of a Form 471, you will indicate for each FRN how you will be purchasing the requested services:</a:t>
            </a:r>
          </a:p>
        </p:txBody>
      </p:sp>
      <p:sp>
        <p:nvSpPr>
          <p:cNvPr id="6" name="Content Placeholder 2"/>
          <p:cNvSpPr txBox="1">
            <a:spLocks/>
          </p:cNvSpPr>
          <p:nvPr/>
        </p:nvSpPr>
        <p:spPr>
          <a:xfrm>
            <a:off x="485774" y="4362450"/>
            <a:ext cx="8229600" cy="647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6213" indent="-176213"/>
            <a:r>
              <a:rPr lang="en-US" sz="1800" dirty="0"/>
              <a:t>Month-to-Month</a:t>
            </a:r>
          </a:p>
          <a:p>
            <a:pPr marL="460375" lvl="2" indent="0">
              <a:buFont typeface="Arial" pitchFamily="34" charset="0"/>
              <a:buNone/>
            </a:pPr>
            <a:r>
              <a:rPr lang="en-US" sz="1800" i="1" dirty="0"/>
              <a:t>No: </a:t>
            </a:r>
            <a:r>
              <a:rPr lang="en-US" sz="1800" dirty="0"/>
              <a:t>The contracts module is not required for that FRN</a:t>
            </a:r>
          </a:p>
        </p:txBody>
      </p:sp>
      <p:sp>
        <p:nvSpPr>
          <p:cNvPr id="8" name="Content Placeholder 2"/>
          <p:cNvSpPr txBox="1">
            <a:spLocks/>
          </p:cNvSpPr>
          <p:nvPr/>
        </p:nvSpPr>
        <p:spPr>
          <a:xfrm>
            <a:off x="485774" y="3323630"/>
            <a:ext cx="8429626" cy="94357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6213" indent="-176213"/>
            <a:r>
              <a:rPr lang="en-US" sz="1800" dirty="0"/>
              <a:t>Contract</a:t>
            </a:r>
          </a:p>
          <a:p>
            <a:pPr marL="461963" lvl="2" indent="0">
              <a:buFont typeface="Arial" pitchFamily="34" charset="0"/>
              <a:buNone/>
            </a:pPr>
            <a:r>
              <a:rPr lang="en-US" sz="1800" i="1" dirty="0"/>
              <a:t>Yes:</a:t>
            </a:r>
            <a:r>
              <a:rPr lang="en-US" sz="1800" dirty="0"/>
              <a:t> If you indicate that the FRN is for contracted services, you will be prompted during the process to refer back to a contract that is listed in the contracts module</a:t>
            </a:r>
          </a:p>
        </p:txBody>
      </p:sp>
      <p:sp>
        <p:nvSpPr>
          <p:cNvPr id="5" name="Rectangle 4"/>
          <p:cNvSpPr/>
          <p:nvPr/>
        </p:nvSpPr>
        <p:spPr>
          <a:xfrm>
            <a:off x="1387186" y="5029200"/>
            <a:ext cx="7528214" cy="738664"/>
          </a:xfrm>
          <a:prstGeom prst="rect">
            <a:avLst/>
          </a:prstGeom>
        </p:spPr>
        <p:txBody>
          <a:bodyPr wrap="square">
            <a:spAutoFit/>
          </a:bodyPr>
          <a:lstStyle/>
          <a:p>
            <a:r>
              <a:rPr lang="en-US" sz="1400" i="1" dirty="0">
                <a:solidFill>
                  <a:srgbClr val="FF0000"/>
                </a:solidFill>
              </a:rPr>
              <a:t>A tariffed service is a telecommunications service that you purchase at rates </a:t>
            </a:r>
          </a:p>
          <a:p>
            <a:r>
              <a:rPr lang="en-US" sz="1400" i="1" dirty="0">
                <a:solidFill>
                  <a:srgbClr val="FF0000"/>
                </a:solidFill>
              </a:rPr>
              <a:t>regulated by the state regulatory commission and/or the FCC, for which you do not have a signed, written contract.</a:t>
            </a:r>
          </a:p>
        </p:txBody>
      </p:sp>
      <p:sp>
        <p:nvSpPr>
          <p:cNvPr id="7" name="Content Placeholder 2"/>
          <p:cNvSpPr txBox="1">
            <a:spLocks/>
          </p:cNvSpPr>
          <p:nvPr/>
        </p:nvSpPr>
        <p:spPr>
          <a:xfrm>
            <a:off x="485774" y="5105400"/>
            <a:ext cx="8229600" cy="1524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6213" indent="-176213"/>
            <a:r>
              <a:rPr lang="en-US" sz="1800" dirty="0"/>
              <a:t>Tariff</a:t>
            </a:r>
          </a:p>
          <a:p>
            <a:pPr marL="0" indent="0">
              <a:buNone/>
            </a:pPr>
            <a:endParaRPr lang="en-US" sz="1200" dirty="0"/>
          </a:p>
          <a:p>
            <a:pPr marL="461963" lvl="4" indent="0">
              <a:buFont typeface="Arial" pitchFamily="34" charset="0"/>
              <a:buNone/>
            </a:pPr>
            <a:r>
              <a:rPr lang="en-US" sz="1800" i="1" dirty="0"/>
              <a:t>No:</a:t>
            </a:r>
            <a:r>
              <a:rPr lang="en-US" sz="1800" dirty="0"/>
              <a:t> The contracts module is not required for that FRN</a:t>
            </a:r>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2895" t="22555" r="3386" b="49501"/>
          <a:stretch/>
        </p:blipFill>
        <p:spPr>
          <a:xfrm>
            <a:off x="914400" y="1952030"/>
            <a:ext cx="7543800" cy="1271891"/>
          </a:xfrm>
          <a:prstGeom prst="rect">
            <a:avLst/>
          </a:prstGeom>
          <a:ln>
            <a:solidFill>
              <a:schemeClr val="tx1"/>
            </a:solidFill>
          </a:ln>
        </p:spPr>
      </p:pic>
      <p:sp>
        <p:nvSpPr>
          <p:cNvPr id="10" name="Slide Number Placeholder 9"/>
          <p:cNvSpPr>
            <a:spLocks noGrp="1"/>
          </p:cNvSpPr>
          <p:nvPr>
            <p:ph type="sldNum" sz="quarter" idx="12"/>
          </p:nvPr>
        </p:nvSpPr>
        <p:spPr/>
        <p:txBody>
          <a:bodyPr/>
          <a:lstStyle/>
          <a:p>
            <a:fld id="{E7E0B65A-7F83-4480-B6A7-8755A19022D9}" type="slidenum">
              <a:rPr lang="en-US" smtClean="0"/>
              <a:pPr/>
              <a:t>4</a:t>
            </a:fld>
            <a:endParaRPr lang="en-US">
              <a:solidFill>
                <a:schemeClr val="tx1"/>
              </a:solidFill>
            </a:endParaRPr>
          </a:p>
        </p:txBody>
      </p:sp>
    </p:spTree>
    <p:extLst>
      <p:ext uri="{BB962C8B-B14F-4D97-AF65-F5344CB8AC3E}">
        <p14:creationId xmlns:p14="http://schemas.microsoft.com/office/powerpoint/2010/main" val="4226561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654"/>
            <a:ext cx="8229600" cy="1143000"/>
          </a:xfrm>
        </p:spPr>
        <p:txBody>
          <a:bodyPr>
            <a:normAutofit fontScale="90000"/>
          </a:bodyPr>
          <a:lstStyle/>
          <a:p>
            <a:r>
              <a:rPr lang="en-US" dirty="0"/>
              <a:t>When do I use the contracts module?</a:t>
            </a:r>
          </a:p>
        </p:txBody>
      </p:sp>
      <p:sp>
        <p:nvSpPr>
          <p:cNvPr id="3" name="Content Placeholder 2"/>
          <p:cNvSpPr>
            <a:spLocks noGrp="1"/>
          </p:cNvSpPr>
          <p:nvPr>
            <p:ph idx="1"/>
          </p:nvPr>
        </p:nvSpPr>
        <p:spPr>
          <a:xfrm>
            <a:off x="457200" y="1447800"/>
            <a:ext cx="8229600" cy="4800600"/>
          </a:xfrm>
        </p:spPr>
        <p:txBody>
          <a:bodyPr>
            <a:normAutofit/>
          </a:bodyPr>
          <a:lstStyle/>
          <a:p>
            <a:r>
              <a:rPr lang="en-US" sz="2400" dirty="0"/>
              <a:t>You can enter your Letter of Intent in the contracts module during the creation of your FRN, but it is much easier to enter the information in the module first so you do not have to leave the Form 471 mid-process.</a:t>
            </a:r>
          </a:p>
          <a:p>
            <a:endParaRPr lang="en-US" sz="2400" dirty="0"/>
          </a:p>
          <a:p>
            <a:pPr marL="0" indent="0">
              <a:buNone/>
            </a:pPr>
            <a:endParaRPr lang="en-US" sz="2400" dirty="0"/>
          </a:p>
        </p:txBody>
      </p:sp>
      <p:sp>
        <p:nvSpPr>
          <p:cNvPr id="5" name="Slide Number Placeholder 4"/>
          <p:cNvSpPr>
            <a:spLocks noGrp="1"/>
          </p:cNvSpPr>
          <p:nvPr>
            <p:ph type="sldNum" sz="quarter" idx="12"/>
          </p:nvPr>
        </p:nvSpPr>
        <p:spPr/>
        <p:txBody>
          <a:bodyPr/>
          <a:lstStyle/>
          <a:p>
            <a:fld id="{E7E0B65A-7F83-4480-B6A7-8755A19022D9}" type="slidenum">
              <a:rPr lang="en-US" smtClean="0"/>
              <a:pPr/>
              <a:t>5</a:t>
            </a:fld>
            <a:endParaRPr lang="en-US">
              <a:solidFill>
                <a:schemeClr val="tx1"/>
              </a:solidFill>
            </a:endParaRPr>
          </a:p>
        </p:txBody>
      </p:sp>
    </p:spTree>
    <p:extLst>
      <p:ext uri="{BB962C8B-B14F-4D97-AF65-F5344CB8AC3E}">
        <p14:creationId xmlns:p14="http://schemas.microsoft.com/office/powerpoint/2010/main" val="108653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dirty="0"/>
              <a:t>Where is the contracts module?</a:t>
            </a:r>
          </a:p>
        </p:txBody>
      </p:sp>
      <p:sp>
        <p:nvSpPr>
          <p:cNvPr id="3" name="Content Placeholder 2"/>
          <p:cNvSpPr>
            <a:spLocks noGrp="1"/>
          </p:cNvSpPr>
          <p:nvPr>
            <p:ph idx="1"/>
          </p:nvPr>
        </p:nvSpPr>
        <p:spPr>
          <a:xfrm>
            <a:off x="457200" y="1447800"/>
            <a:ext cx="8229600" cy="4800600"/>
          </a:xfrm>
        </p:spPr>
        <p:txBody>
          <a:bodyPr>
            <a:normAutofit/>
          </a:bodyPr>
          <a:lstStyle/>
          <a:p>
            <a:r>
              <a:rPr lang="en-US" sz="2400" dirty="0"/>
              <a:t>The Contracts Module is a section within your organization’s EPC profile.</a:t>
            </a:r>
          </a:p>
          <a:p>
            <a:pPr marL="0" indent="0">
              <a:buNone/>
            </a:pPr>
            <a:endParaRPr lang="en-US" sz="2400" dirty="0"/>
          </a:p>
        </p:txBody>
      </p:sp>
      <p:sp>
        <p:nvSpPr>
          <p:cNvPr id="5" name="Slide Number Placeholder 4"/>
          <p:cNvSpPr>
            <a:spLocks noGrp="1"/>
          </p:cNvSpPr>
          <p:nvPr>
            <p:ph type="sldNum" sz="quarter" idx="12"/>
          </p:nvPr>
        </p:nvSpPr>
        <p:spPr/>
        <p:txBody>
          <a:bodyPr/>
          <a:lstStyle/>
          <a:p>
            <a:fld id="{E7E0B65A-7F83-4480-B6A7-8755A19022D9}" type="slidenum">
              <a:rPr lang="en-US" smtClean="0"/>
              <a:pPr/>
              <a:t>6</a:t>
            </a:fld>
            <a:endParaRPr lang="en-US">
              <a:solidFill>
                <a:schemeClr val="tx1"/>
              </a:solidFill>
            </a:endParaRPr>
          </a:p>
        </p:txBody>
      </p:sp>
      <p:pic>
        <p:nvPicPr>
          <p:cNvPr id="4" name="Picture 3">
            <a:extLst>
              <a:ext uri="{FF2B5EF4-FFF2-40B4-BE49-F238E27FC236}">
                <a16:creationId xmlns:a16="http://schemas.microsoft.com/office/drawing/2014/main" id="{75451FEC-4099-4778-A592-B6C71622ECED}"/>
              </a:ext>
            </a:extLst>
          </p:cNvPr>
          <p:cNvPicPr>
            <a:picLocks noChangeAspect="1"/>
          </p:cNvPicPr>
          <p:nvPr/>
        </p:nvPicPr>
        <p:blipFill>
          <a:blip r:embed="rId3"/>
          <a:stretch>
            <a:fillRect/>
          </a:stretch>
        </p:blipFill>
        <p:spPr>
          <a:xfrm>
            <a:off x="123825" y="3062287"/>
            <a:ext cx="8896350" cy="1571625"/>
          </a:xfrm>
          <a:prstGeom prst="rect">
            <a:avLst/>
          </a:prstGeom>
        </p:spPr>
      </p:pic>
      <p:cxnSp>
        <p:nvCxnSpPr>
          <p:cNvPr id="6" name="Straight Arrow Connector 5">
            <a:extLst>
              <a:ext uri="{FF2B5EF4-FFF2-40B4-BE49-F238E27FC236}">
                <a16:creationId xmlns:a16="http://schemas.microsoft.com/office/drawing/2014/main" id="{721EC92F-FB3D-4253-8437-4B683C07FC8C}"/>
              </a:ext>
            </a:extLst>
          </p:cNvPr>
          <p:cNvCxnSpPr/>
          <p:nvPr/>
        </p:nvCxnSpPr>
        <p:spPr>
          <a:xfrm flipV="1">
            <a:off x="4572000" y="3681412"/>
            <a:ext cx="0" cy="16002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 name="Rectangle 6">
            <a:extLst>
              <a:ext uri="{FF2B5EF4-FFF2-40B4-BE49-F238E27FC236}">
                <a16:creationId xmlns:a16="http://schemas.microsoft.com/office/drawing/2014/main" id="{0AAE0318-0CB9-41A3-89DA-EB2A2D534314}"/>
              </a:ext>
            </a:extLst>
          </p:cNvPr>
          <p:cNvSpPr/>
          <p:nvPr/>
        </p:nvSpPr>
        <p:spPr>
          <a:xfrm>
            <a:off x="4419600" y="2995612"/>
            <a:ext cx="533400" cy="533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449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685800" y="2362201"/>
            <a:ext cx="7772400" cy="1828800"/>
          </a:xfrm>
        </p:spPr>
        <p:txBody>
          <a:bodyPr/>
          <a:lstStyle/>
          <a:p>
            <a:r>
              <a:rPr lang="en-US" dirty="0"/>
              <a:t>The Contracts Module</a:t>
            </a:r>
          </a:p>
        </p:txBody>
      </p:sp>
      <p:sp>
        <p:nvSpPr>
          <p:cNvPr id="3" name="Slide Number Placeholder 2"/>
          <p:cNvSpPr>
            <a:spLocks noGrp="1"/>
          </p:cNvSpPr>
          <p:nvPr>
            <p:ph type="sldNum" sz="quarter" idx="12"/>
          </p:nvPr>
        </p:nvSpPr>
        <p:spPr/>
        <p:txBody>
          <a:bodyPr/>
          <a:lstStyle/>
          <a:p>
            <a:fld id="{24697A7C-3570-4203-89F8-B5F1A769E4F2}" type="slidenum">
              <a:rPr lang="en-US" smtClean="0"/>
              <a:pPr/>
              <a:t>7</a:t>
            </a:fld>
            <a:endParaRPr lang="en-US"/>
          </a:p>
        </p:txBody>
      </p:sp>
    </p:spTree>
    <p:extLst>
      <p:ext uri="{BB962C8B-B14F-4D97-AF65-F5344CB8AC3E}">
        <p14:creationId xmlns:p14="http://schemas.microsoft.com/office/powerpoint/2010/main" val="422080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
          <p:cNvSpPr txBox="1">
            <a:spLocks noChangeArrowheads="1"/>
          </p:cNvSpPr>
          <p:nvPr/>
        </p:nvSpPr>
        <p:spPr bwMode="auto">
          <a:xfrm>
            <a:off x="644434" y="4419600"/>
            <a:ext cx="7356566"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dirty="0"/>
              <a:t>Click on the “Contracts” link in the menu of items across the center of the organization’s page.  Then choose MANAGE CONTRACTS</a:t>
            </a:r>
          </a:p>
        </p:txBody>
      </p:sp>
      <p:sp>
        <p:nvSpPr>
          <p:cNvPr id="3" name="Slide Number Placeholder 2"/>
          <p:cNvSpPr>
            <a:spLocks noGrp="1"/>
          </p:cNvSpPr>
          <p:nvPr>
            <p:ph type="sldNum" sz="quarter" idx="12"/>
          </p:nvPr>
        </p:nvSpPr>
        <p:spPr/>
        <p:txBody>
          <a:bodyPr/>
          <a:lstStyle/>
          <a:p>
            <a:fld id="{24697A7C-3570-4203-89F8-B5F1A769E4F2}" type="slidenum">
              <a:rPr lang="en-US" smtClean="0"/>
              <a:pPr/>
              <a:t>8</a:t>
            </a:fld>
            <a:endParaRPr lang="en-US"/>
          </a:p>
        </p:txBody>
      </p:sp>
      <p:pic>
        <p:nvPicPr>
          <p:cNvPr id="2" name="Picture 1">
            <a:extLst>
              <a:ext uri="{FF2B5EF4-FFF2-40B4-BE49-F238E27FC236}">
                <a16:creationId xmlns:a16="http://schemas.microsoft.com/office/drawing/2014/main" id="{BB17B50E-038D-43A1-9F83-673EE6D4C4C0}"/>
              </a:ext>
            </a:extLst>
          </p:cNvPr>
          <p:cNvPicPr>
            <a:picLocks noChangeAspect="1"/>
          </p:cNvPicPr>
          <p:nvPr/>
        </p:nvPicPr>
        <p:blipFill>
          <a:blip r:embed="rId2"/>
          <a:stretch>
            <a:fillRect/>
          </a:stretch>
        </p:blipFill>
        <p:spPr>
          <a:xfrm>
            <a:off x="228600" y="2362200"/>
            <a:ext cx="8305800" cy="738128"/>
          </a:xfrm>
          <a:prstGeom prst="rect">
            <a:avLst/>
          </a:prstGeom>
        </p:spPr>
      </p:pic>
      <p:sp>
        <p:nvSpPr>
          <p:cNvPr id="4" name="Rectangle 3">
            <a:extLst>
              <a:ext uri="{FF2B5EF4-FFF2-40B4-BE49-F238E27FC236}">
                <a16:creationId xmlns:a16="http://schemas.microsoft.com/office/drawing/2014/main" id="{6A21065C-B6B4-47E3-BEBE-151343F8B4D4}"/>
              </a:ext>
            </a:extLst>
          </p:cNvPr>
          <p:cNvSpPr/>
          <p:nvPr/>
        </p:nvSpPr>
        <p:spPr>
          <a:xfrm>
            <a:off x="152400" y="2209800"/>
            <a:ext cx="4038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F5DD1A7A-3353-4FA6-8B36-BBF4BC5E45E7}"/>
              </a:ext>
            </a:extLst>
          </p:cNvPr>
          <p:cNvCxnSpPr/>
          <p:nvPr/>
        </p:nvCxnSpPr>
        <p:spPr>
          <a:xfrm flipV="1">
            <a:off x="4191000" y="3078560"/>
            <a:ext cx="0" cy="13410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74013C65-A15D-438D-9E08-BC823846225C}"/>
              </a:ext>
            </a:extLst>
          </p:cNvPr>
          <p:cNvSpPr/>
          <p:nvPr/>
        </p:nvSpPr>
        <p:spPr>
          <a:xfrm>
            <a:off x="3886200" y="2667000"/>
            <a:ext cx="685800" cy="4333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3CDFFDD-CC9F-4D5D-AD06-CE843337376C}"/>
              </a:ext>
            </a:extLst>
          </p:cNvPr>
          <p:cNvSpPr/>
          <p:nvPr/>
        </p:nvSpPr>
        <p:spPr>
          <a:xfrm>
            <a:off x="7543800" y="2358260"/>
            <a:ext cx="990600" cy="4611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6D5A4B49-CB69-4A65-BF37-6716C3AD53E0}"/>
              </a:ext>
            </a:extLst>
          </p:cNvPr>
          <p:cNvCxnSpPr/>
          <p:nvPr/>
        </p:nvCxnSpPr>
        <p:spPr>
          <a:xfrm flipV="1">
            <a:off x="4191000" y="2971800"/>
            <a:ext cx="0" cy="13410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1BDF279-CD8F-4346-8EED-06EC8E12C6B2}"/>
              </a:ext>
            </a:extLst>
          </p:cNvPr>
          <p:cNvCxnSpPr>
            <a:cxnSpLocks/>
          </p:cNvCxnSpPr>
          <p:nvPr/>
        </p:nvCxnSpPr>
        <p:spPr>
          <a:xfrm flipV="1">
            <a:off x="4691062" y="2971800"/>
            <a:ext cx="2667000" cy="13410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1346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
          <p:cNvSpPr txBox="1">
            <a:spLocks noChangeArrowheads="1"/>
          </p:cNvSpPr>
          <p:nvPr/>
        </p:nvSpPr>
        <p:spPr bwMode="auto">
          <a:xfrm>
            <a:off x="2057400" y="4724401"/>
            <a:ext cx="594359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dirty="0">
                <a:solidFill>
                  <a:srgbClr val="FF0000"/>
                </a:solidFill>
              </a:rPr>
              <a:t>Click on the “Add a New Contract” button</a:t>
            </a:r>
          </a:p>
        </p:txBody>
      </p:sp>
      <p:sp>
        <p:nvSpPr>
          <p:cNvPr id="3" name="Slide Number Placeholder 2"/>
          <p:cNvSpPr>
            <a:spLocks noGrp="1"/>
          </p:cNvSpPr>
          <p:nvPr>
            <p:ph type="sldNum" sz="quarter" idx="12"/>
          </p:nvPr>
        </p:nvSpPr>
        <p:spPr/>
        <p:txBody>
          <a:bodyPr/>
          <a:lstStyle/>
          <a:p>
            <a:fld id="{E7E0B65A-7F83-4480-B6A7-8755A19022D9}" type="slidenum">
              <a:rPr lang="en-US" smtClean="0"/>
              <a:pPr/>
              <a:t>9</a:t>
            </a:fld>
            <a:endParaRPr lang="en-US">
              <a:solidFill>
                <a:schemeClr val="tx1"/>
              </a:solidFill>
            </a:endParaRPr>
          </a:p>
        </p:txBody>
      </p:sp>
      <p:pic>
        <p:nvPicPr>
          <p:cNvPr id="2" name="Picture 1">
            <a:extLst>
              <a:ext uri="{FF2B5EF4-FFF2-40B4-BE49-F238E27FC236}">
                <a16:creationId xmlns:a16="http://schemas.microsoft.com/office/drawing/2014/main" id="{45F9D59E-FC8F-4774-A921-DC1EB593A5DC}"/>
              </a:ext>
            </a:extLst>
          </p:cNvPr>
          <p:cNvPicPr>
            <a:picLocks noChangeAspect="1"/>
          </p:cNvPicPr>
          <p:nvPr/>
        </p:nvPicPr>
        <p:blipFill>
          <a:blip r:embed="rId2"/>
          <a:stretch>
            <a:fillRect/>
          </a:stretch>
        </p:blipFill>
        <p:spPr>
          <a:xfrm>
            <a:off x="0" y="1600200"/>
            <a:ext cx="9131648" cy="2133600"/>
          </a:xfrm>
          <a:prstGeom prst="rect">
            <a:avLst/>
          </a:prstGeom>
        </p:spPr>
      </p:pic>
      <p:sp>
        <p:nvSpPr>
          <p:cNvPr id="5" name="Line 6"/>
          <p:cNvSpPr>
            <a:spLocks noChangeShapeType="1"/>
          </p:cNvSpPr>
          <p:nvPr/>
        </p:nvSpPr>
        <p:spPr bwMode="auto">
          <a:xfrm flipV="1">
            <a:off x="5105400" y="3429000"/>
            <a:ext cx="1905000" cy="137160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86977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15241</TotalTime>
  <Words>857</Words>
  <Application>Microsoft Office PowerPoint</Application>
  <PresentationFormat>On-screen Show (4:3)</PresentationFormat>
  <Paragraphs>116</Paragraphs>
  <Slides>38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ヒラギノ角ゴ Pro W3</vt:lpstr>
      <vt:lpstr>Office Theme</vt:lpstr>
      <vt:lpstr>Creating a Contract for  Category 1</vt:lpstr>
      <vt:lpstr>PowerPoint Presentation</vt:lpstr>
      <vt:lpstr>The Basics</vt:lpstr>
      <vt:lpstr>Do I have to use the contracts module?</vt:lpstr>
      <vt:lpstr>When do I use the contracts module?</vt:lpstr>
      <vt:lpstr>Where is the contracts module?</vt:lpstr>
      <vt:lpstr>The Contracts Module</vt:lpstr>
      <vt:lpstr>PowerPoint Presentation</vt:lpstr>
      <vt:lpstr>PowerPoint Presentation</vt:lpstr>
      <vt:lpstr>Contract Information</vt:lpstr>
      <vt:lpstr>PowerPoint Presentation</vt:lpstr>
      <vt:lpstr>PowerPoint Presentation</vt:lpstr>
      <vt:lpstr>PowerPoint Presentation</vt:lpstr>
      <vt:lpstr>PowerPoint Presentation</vt:lpstr>
      <vt:lpstr>PowerPoint Presentation</vt:lpstr>
      <vt:lpstr>PowerPoint Presentation</vt:lpstr>
      <vt:lpstr>Establishing Form 470</vt:lpstr>
      <vt:lpstr>PowerPoint Presentation</vt:lpstr>
      <vt:lpstr>PowerPoint Presentation</vt:lpstr>
      <vt:lpstr>Service Provider</vt:lpstr>
      <vt:lpstr>PowerPoint Presentation</vt:lpstr>
      <vt:lpstr>Contract Dates</vt:lpstr>
      <vt:lpstr>PowerPoint Presentation</vt:lpstr>
      <vt:lpstr>PowerPoint Presentation</vt:lpstr>
      <vt:lpstr>Pricing Confidentiality</vt:lpstr>
      <vt:lpstr>PowerPoint Presentation</vt:lpstr>
      <vt:lpstr>Confirmation</vt:lpstr>
      <vt:lpstr>PowerPoint Presentation</vt:lpstr>
      <vt:lpstr>PowerPoint Presentation</vt:lpstr>
      <vt:lpstr>PowerPoint Presentation</vt:lpstr>
      <vt:lpstr>Editing Contracts</vt:lpstr>
      <vt:lpstr>PowerPoint Presentation</vt:lpstr>
      <vt:lpstr>PowerPoint Presentation</vt:lpstr>
      <vt:lpstr>PowerPoint Presentation</vt:lpstr>
      <vt:lpstr>PowerPoint Presentation</vt:lpstr>
      <vt:lpstr>PowerPoint Presentation</vt:lpstr>
      <vt:lpstr>PowerPoint Presentation</vt:lpstr>
      <vt:lpstr>Removing Contracts</vt:lpstr>
    </vt:vector>
  </TitlesOfParts>
  <Company>Shauna Queen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Queen</dc:creator>
  <cp:lastModifiedBy>Roxie Miller</cp:lastModifiedBy>
  <cp:revision>137</cp:revision>
  <dcterms:created xsi:type="dcterms:W3CDTF">2007-08-22T19:30:24Z</dcterms:created>
  <dcterms:modified xsi:type="dcterms:W3CDTF">2018-01-12T20:47:13Z</dcterms:modified>
</cp:coreProperties>
</file>