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6" r:id="rId2"/>
    <p:sldId id="297" r:id="rId3"/>
    <p:sldId id="304" r:id="rId4"/>
    <p:sldId id="306" r:id="rId5"/>
    <p:sldId id="305" r:id="rId6"/>
    <p:sldId id="307" r:id="rId7"/>
    <p:sldId id="308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853" autoAdjust="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7590-9E98-F64E-83C4-6CD484911781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3E80-1E8A-6447-9F70-1B4DF32F2367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428A-9ABC-F242-B75F-9B1B79A778CA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72EA-545F-8C46-A901-E082722E22D8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4DB4-0820-9146-8C8B-A367DFB2535B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E87B-8321-174D-9515-C244475FA78A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7931-FA57-284B-B8EE-007166427180}" type="datetime1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ECF6-2C6C-9D41-B52B-4EFC62894678}" type="datetime1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C24-CEF0-F747-AF9A-8CDD9EFAF951}" type="datetime1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832D-DF73-464B-BF7D-E4AA4D789F4C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14EF-E480-9F44-AF6E-AAFEB6152875}" type="datetime1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F96-CCC9-544C-8D39-BA086426D778}" type="datetime1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Lunch &amp; Learn </a:t>
            </a:r>
            <a:br>
              <a:rPr lang="en-US" dirty="0"/>
            </a:br>
            <a:r>
              <a:rPr lang="en-US" dirty="0"/>
              <a:t>December 1, 2017</a:t>
            </a:r>
            <a:br>
              <a:rPr lang="en-US" dirty="0"/>
            </a:br>
            <a:r>
              <a:rPr lang="en-US" dirty="0" err="1"/>
              <a:t>E-rate</a:t>
            </a:r>
            <a:r>
              <a:rPr lang="en-US" dirty="0"/>
              <a:t> Update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600" dirty="0" err="1"/>
              <a:t>Jeannene</a:t>
            </a:r>
            <a:r>
              <a:rPr lang="en-US" sz="2600" dirty="0"/>
              <a:t> Hurley 252-624-9878</a:t>
            </a:r>
          </a:p>
          <a:p>
            <a:r>
              <a:rPr lang="en-US" sz="2600" dirty="0"/>
              <a:t>Rebecca Martin 303-304-4261</a:t>
            </a:r>
          </a:p>
          <a:p>
            <a:r>
              <a:rPr lang="en-US" sz="2600" dirty="0"/>
              <a:t>Roxie Miller 980-285-3551</a:t>
            </a:r>
          </a:p>
          <a:p>
            <a:r>
              <a:rPr lang="en-US" sz="2600" dirty="0"/>
              <a:t>Mike Ramsey 828-278-9770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6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Form 470 NOW!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needs for FY 2018-2019 </a:t>
            </a:r>
          </a:p>
          <a:p>
            <a:r>
              <a:rPr lang="en-US" dirty="0"/>
              <a:t>File Form 470 (include RFP)</a:t>
            </a:r>
          </a:p>
          <a:p>
            <a:r>
              <a:rPr lang="en-US" dirty="0"/>
              <a:t>A minimum of 28 days is required before opening and evaluating bids begins</a:t>
            </a:r>
          </a:p>
          <a:p>
            <a:r>
              <a:rPr lang="en-US" dirty="0"/>
              <a:t>Follow Fair and Competitive Bidding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Profiles!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Check to see if all entities are there [schools and NIFs], need to add or delete any?  </a:t>
            </a:r>
          </a:p>
          <a:p>
            <a:pPr lvl="0"/>
            <a:r>
              <a:rPr lang="en-US" dirty="0"/>
              <a:t>Check to see if school status has changed?  Now have PreK? Make any necessary changes.</a:t>
            </a:r>
          </a:p>
          <a:p>
            <a:pPr lvl="0"/>
            <a:r>
              <a:rPr lang="en-US" dirty="0"/>
              <a:t>Check/change all addresses and phone numbers, make sure latitude/longitude are included (helps with rural/urban status)</a:t>
            </a:r>
          </a:p>
          <a:p>
            <a:pPr lvl="0"/>
            <a:r>
              <a:rPr lang="en-US" dirty="0"/>
              <a:t>Check for name changes at sites.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4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Profiles!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Don’t worry about student counts and FRL numbers yet, </a:t>
            </a:r>
            <a:r>
              <a:rPr lang="en-US" dirty="0" err="1"/>
              <a:t>Jeannene</a:t>
            </a:r>
            <a:r>
              <a:rPr lang="en-US" dirty="0"/>
              <a:t> will send her file in December as usual.  </a:t>
            </a:r>
          </a:p>
          <a:p>
            <a:pPr lvl="0"/>
            <a:r>
              <a:rPr lang="en-US" dirty="0"/>
              <a:t>It is important that you use the same numbers we send to USAC.  These are YOUR numbers that are reported by YOUR school to Raleigh for November counts.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5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7013"/>
            <a:ext cx="8229600" cy="1143000"/>
          </a:xfrm>
        </p:spPr>
        <p:txBody>
          <a:bodyPr/>
          <a:lstStyle/>
          <a:p>
            <a:r>
              <a:rPr lang="en-US" dirty="0"/>
              <a:t>Manage Connectivity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If any speeds, etc. have changed at any sites, go ahead and make those changes in the “Manage Connectivity Questions” module.</a:t>
            </a:r>
          </a:p>
          <a:p>
            <a:pPr lvl="0"/>
            <a:r>
              <a:rPr lang="en-US" dirty="0"/>
              <a:t>Also, if you have added any entities, you MUST answer Connectivity Questions for those entities BEFORE you start your 471.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9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7013"/>
            <a:ext cx="8229600" cy="1143000"/>
          </a:xfrm>
        </p:spPr>
        <p:txBody>
          <a:bodyPr/>
          <a:lstStyle/>
          <a:p>
            <a:r>
              <a:rPr lang="en-US" dirty="0"/>
              <a:t>Category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2018 Pricing/Contracts almost ready.</a:t>
            </a:r>
          </a:p>
          <a:p>
            <a:pPr lvl="0"/>
            <a:r>
              <a:rPr lang="en-US" dirty="0"/>
              <a:t>Will send out link.</a:t>
            </a:r>
          </a:p>
          <a:p>
            <a:pPr lvl="0"/>
            <a:r>
              <a:rPr lang="en-US" dirty="0"/>
              <a:t>Use 2017 for preliminary planning and budgeting.</a:t>
            </a:r>
          </a:p>
          <a:p>
            <a:pPr lvl="0"/>
            <a:r>
              <a:rPr lang="en-US" dirty="0"/>
              <a:t>To determine site budgets:</a:t>
            </a:r>
          </a:p>
          <a:p>
            <a:pPr lvl="1"/>
            <a:r>
              <a:rPr lang="en-US" dirty="0"/>
              <a:t>ADM X $153.47 – (C2 pre-discounts </a:t>
            </a:r>
            <a:r>
              <a:rPr lang="en-US" dirty="0" err="1"/>
              <a:t>amts</a:t>
            </a:r>
            <a:r>
              <a:rPr lang="en-US" dirty="0"/>
              <a:t> spent in   2015, 2016, 2017)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3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7013"/>
            <a:ext cx="8229600" cy="1143000"/>
          </a:xfrm>
        </p:spPr>
        <p:txBody>
          <a:bodyPr/>
          <a:lstStyle/>
          <a:p>
            <a:r>
              <a:rPr lang="en-US" dirty="0"/>
              <a:t>471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Window expected to open mid-January!</a:t>
            </a:r>
          </a:p>
          <a:p>
            <a:pPr lvl="0"/>
            <a:r>
              <a:rPr lang="en-US" dirty="0"/>
              <a:t>File 470 now so you are not filing 471 at last minute!</a:t>
            </a:r>
          </a:p>
          <a:p>
            <a:pPr lvl="0"/>
            <a:r>
              <a:rPr lang="en-US" dirty="0"/>
              <a:t>WE love and appreciate you for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5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Northeast Region, North Central,	</a:t>
            </a:r>
          </a:p>
          <a:p>
            <a:pPr lvl="2"/>
            <a:r>
              <a:rPr lang="en-US" dirty="0" err="1"/>
              <a:t>Jeannene</a:t>
            </a:r>
            <a:r>
              <a:rPr lang="en-US" dirty="0"/>
              <a:t> Hurley, </a:t>
            </a:r>
            <a:r>
              <a:rPr lang="en-US" dirty="0" err="1"/>
              <a:t>jeannene.hurley@dpi.nc.gov</a:t>
            </a:r>
            <a:endParaRPr lang="en-US" dirty="0"/>
          </a:p>
          <a:p>
            <a:pPr lvl="1"/>
            <a:r>
              <a:rPr lang="en-US" dirty="0"/>
              <a:t>Southeast, </a:t>
            </a:r>
            <a:r>
              <a:rPr lang="en-US" dirty="0" err="1"/>
              <a:t>Sandhills</a:t>
            </a:r>
            <a:r>
              <a:rPr lang="en-US" dirty="0"/>
              <a:t>, Piedmont Triad</a:t>
            </a:r>
          </a:p>
          <a:p>
            <a:pPr lvl="2"/>
            <a:r>
              <a:rPr lang="en-US" dirty="0"/>
              <a:t>Rebecca Martin, </a:t>
            </a:r>
            <a:r>
              <a:rPr lang="en-US" dirty="0" err="1"/>
              <a:t>rebecca.martin@dpi.nc.gov</a:t>
            </a:r>
            <a:endParaRPr lang="en-US" dirty="0"/>
          </a:p>
          <a:p>
            <a:pPr lvl="1"/>
            <a:r>
              <a:rPr lang="en-US" dirty="0"/>
              <a:t>Southwest, Northwest, Western</a:t>
            </a:r>
          </a:p>
          <a:p>
            <a:pPr lvl="2"/>
            <a:r>
              <a:rPr lang="en-US" dirty="0"/>
              <a:t>Roxie Miller, </a:t>
            </a:r>
            <a:r>
              <a:rPr lang="en-US" dirty="0" err="1"/>
              <a:t>roxie.miller@dpi.nc.gov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28836</TotalTime>
  <Words>240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ヒラギノ角ゴ Pro W3</vt:lpstr>
      <vt:lpstr>Office Theme</vt:lpstr>
      <vt:lpstr>Lunch &amp; Learn  December 1, 2017 E-rate Update</vt:lpstr>
      <vt:lpstr>FILE Form 470 NOW!</vt:lpstr>
      <vt:lpstr>Updating Profiles!</vt:lpstr>
      <vt:lpstr>Updating Profiles!</vt:lpstr>
      <vt:lpstr>Manage Connectivity Module</vt:lpstr>
      <vt:lpstr>Category 2</vt:lpstr>
      <vt:lpstr>471</vt:lpstr>
      <vt:lpstr>Questions?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Roxie Miller</cp:lastModifiedBy>
  <cp:revision>187</cp:revision>
  <dcterms:created xsi:type="dcterms:W3CDTF">2007-08-22T19:30:24Z</dcterms:created>
  <dcterms:modified xsi:type="dcterms:W3CDTF">2017-12-04T16:40:27Z</dcterms:modified>
</cp:coreProperties>
</file>