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15" r:id="rId2"/>
    <p:sldId id="41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9" r:id="rId15"/>
    <p:sldId id="428" r:id="rId16"/>
    <p:sldId id="43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4" autoAdjust="0"/>
    <p:restoredTop sz="90929"/>
  </p:normalViewPr>
  <p:slideViewPr>
    <p:cSldViewPr>
      <p:cViewPr varScale="1">
        <p:scale>
          <a:sx n="67" d="100"/>
          <a:sy n="67" d="100"/>
        </p:scale>
        <p:origin x="16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F2A-08F0-4366-9A57-0EB3D38B607B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663C-FA98-49DE-9807-8F06265A9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9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7FBC3-EBD2-4D7D-8710-E91A6644F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590-9E98-F64E-83C4-6CD484911781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E80-1E8A-6447-9F70-1B4DF32F2367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454-3A94-43BC-829F-969C4DBCD63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428A-9ABC-F242-B75F-9B1B79A778CA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0F4C-AA9D-4C3C-8CB0-0F69A7168FE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2EA-545F-8C46-A901-E082722E22D8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4DB4-0820-9146-8C8B-A367DFB2535B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BCDD-0198-4513-808A-B292E7E9CAB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E87B-8321-174D-9515-C244475FA78A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9DE-6173-4429-8113-4364E57E751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931-FA57-284B-B8EE-007166427180}" type="datetime1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A59-982B-405B-82B8-68E5FD6E3DBA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ECF6-2C6C-9D41-B52B-4EFC62894678}" type="datetime1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C24-CEF0-F747-AF9A-8CDD9EFAF951}" type="datetime1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32D-DF73-464B-BF7D-E4AA4D789F4C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BCD7-1BC7-4DF8-9760-3C3420146C6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14EF-E480-9F44-AF6E-AAFEB6152875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05CC-D61E-4E9F-9790-1980B0C430D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DF96-CCC9-544C-8D39-BA086426D778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50C3-AEE7-4176-96FF-968DCFC74A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Create Form 486 – Receipt of Service Confirmation and Children’s Internet Protection Act and Technology Plan Certification Form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2000" y="2019300"/>
            <a:ext cx="7543800" cy="29337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5029200"/>
            <a:ext cx="6324600" cy="1200328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32A1F"/>
                </a:solidFill>
              </a:rPr>
              <a:t>Reminder:  Tech Plans are no longer required, but you must still check the box with the “if required” language. </a:t>
            </a:r>
          </a:p>
        </p:txBody>
      </p:sp>
    </p:spTree>
    <p:extLst>
      <p:ext uri="{BB962C8B-B14F-4D97-AF65-F5344CB8AC3E}">
        <p14:creationId xmlns:p14="http://schemas.microsoft.com/office/powerpoint/2010/main" val="61701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CIPA Certifications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7" descr="Screen Shot 2016-07-23 at 5.45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24" b="-18824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57200" y="2590800"/>
            <a:ext cx="8001000" cy="609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543800" y="5029200"/>
            <a:ext cx="1371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5105400"/>
            <a:ext cx="3962400" cy="461665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32A1F"/>
                </a:solidFill>
              </a:rPr>
              <a:t>Click Preview to continue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Clicking the incorrect CIPA certification on this page will land you in EPC limbo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please be careful.</a:t>
            </a:r>
          </a:p>
        </p:txBody>
      </p:sp>
    </p:spTree>
    <p:extLst>
      <p:ext uri="{BB962C8B-B14F-4D97-AF65-F5344CB8AC3E}">
        <p14:creationId xmlns:p14="http://schemas.microsoft.com/office/powerpoint/2010/main" val="161402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Print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6" descr="Screen Shot 2016-07-23 at 5.48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9" r="-6759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6324600" y="57150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form</a:t>
            </a:r>
          </a:p>
        </p:txBody>
      </p:sp>
      <p:pic>
        <p:nvPicPr>
          <p:cNvPr id="5" name="Content Placeholder 4" descr="Screen Shot 2016-07-23 at 5.48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92" b="-1329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4495800"/>
            <a:ext cx="1981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0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check boxes!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checkboxes in the print preview</a:t>
            </a:r>
          </a:p>
          <a:p>
            <a:pPr lvl="1"/>
            <a:r>
              <a:rPr lang="en-US" dirty="0"/>
              <a:t>These are for the consortia lead!</a:t>
            </a:r>
          </a:p>
          <a:p>
            <a:r>
              <a:rPr lang="en-US" dirty="0"/>
              <a:t>Print your DRAFT form using your browser’s print function, and/or create a PDF for your electronic records (optional)</a:t>
            </a:r>
          </a:p>
          <a:p>
            <a:pPr lvl="1"/>
            <a:r>
              <a:rPr lang="en-US" dirty="0"/>
              <a:t>You may print the certified form at end of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3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Certify</a:t>
            </a:r>
          </a:p>
        </p:txBody>
      </p:sp>
      <p:pic>
        <p:nvPicPr>
          <p:cNvPr id="5" name="Content Placeholder 4" descr="Screen Shot 2016-07-23 at 5.52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24" b="-762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454448"/>
            <a:ext cx="914400" cy="33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certification</a:t>
            </a:r>
          </a:p>
        </p:txBody>
      </p:sp>
      <p:pic>
        <p:nvPicPr>
          <p:cNvPr id="5" name="Content Placeholder 4" descr="Screen Shot 2016-07-12 at 9.03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7" r="-129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9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the Certified 486</a:t>
            </a:r>
          </a:p>
        </p:txBody>
      </p:sp>
      <p:pic>
        <p:nvPicPr>
          <p:cNvPr id="5" name="Content Placeholder 4" descr="Screen Shot 2016-07-12 at 9.04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91" b="-8991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590800"/>
            <a:ext cx="3276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2819400"/>
            <a:ext cx="3505200" cy="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13832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</a:rPr>
              <a:t>Print this actual page using a screen shot, or your browser's print function</a:t>
            </a:r>
          </a:p>
        </p:txBody>
      </p:sp>
    </p:spTree>
    <p:extLst>
      <p:ext uri="{BB962C8B-B14F-4D97-AF65-F5344CB8AC3E}">
        <p14:creationId xmlns:p14="http://schemas.microsoft.com/office/powerpoint/2010/main" val="250275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Form 486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My Landing Page, click Form 486 from the top right.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creen Shot 2016-07-23 at 5.2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684"/>
            <a:ext cx="9144000" cy="1701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35052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77000" y="2133600"/>
            <a:ext cx="1981200" cy="12954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3657600"/>
            <a:ext cx="2667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Nickname, FY, Contact</a:t>
            </a:r>
          </a:p>
        </p:txBody>
      </p:sp>
      <p:pic>
        <p:nvPicPr>
          <p:cNvPr id="5" name="Content Placeholder 4" descr="Screen Shot 2016-07-23 at 5.27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1" r="-7011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276600"/>
            <a:ext cx="5715000" cy="923330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B32A1F"/>
                </a:solidFill>
              </a:rPr>
              <a:t>Enter Nickname - similar to 471 form! Choose Funding Year.  Enter name of Main Contact – must be a user in EPC!  Choose Continue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267200"/>
            <a:ext cx="3581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4782" y="4267200"/>
            <a:ext cx="3581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5181600"/>
            <a:ext cx="3276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8200" y="4495800"/>
            <a:ext cx="3048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4495800"/>
            <a:ext cx="228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419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2641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your FRN(s)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sample, there is only 1 FRN from which to choose – however, if you have received ALL of your FCDLs, you could create one 486 for ALL of your apps!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9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all (x) FRNs</a:t>
            </a:r>
          </a:p>
        </p:txBody>
      </p:sp>
      <p:pic>
        <p:nvPicPr>
          <p:cNvPr id="5" name="Content Placeholder 4" descr="Screen Shot 2016-07-23 at 5.32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b="-12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800600"/>
            <a:ext cx="1295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2514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TIP:  To add all FRNs, skip the “filters” and go right to the box to “Add all (x) FRNs”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33600" y="3352800"/>
            <a:ext cx="2209800" cy="16002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1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Continue</a:t>
            </a:r>
          </a:p>
        </p:txBody>
      </p:sp>
      <p:pic>
        <p:nvPicPr>
          <p:cNvPr id="5" name="Content Placeholder 4" descr="Screen Shot 2016-07-23 at 5.34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840" b="-3484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4724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Review your choice, Continue</a:t>
            </a:r>
          </a:p>
        </p:txBody>
      </p:sp>
      <p:pic>
        <p:nvPicPr>
          <p:cNvPr id="5" name="Content Placeholder 4" descr="Screen Shot 2016-07-23 at 5.35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7" r="-4387"/>
          <a:stretch>
            <a:fillRect/>
          </a:stretch>
        </p:blipFill>
        <p:spPr>
          <a:xfrm>
            <a:off x="5334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57150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00800" y="5029200"/>
            <a:ext cx="609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5029200"/>
            <a:ext cx="609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5163979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7/1/2017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5181600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7/1/2017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001000" y="3048000"/>
            <a:ext cx="381000" cy="19050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0800" y="2514600"/>
            <a:ext cx="6248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BEWARE: All 486 apps should start 7/1/2017.  If your start date is OTHER THAN 7/1/2017, your 486 will be delayed, which means your money and your projects will be delayed.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9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Filing</a:t>
            </a:r>
          </a:p>
        </p:txBody>
      </p:sp>
      <p:pic>
        <p:nvPicPr>
          <p:cNvPr id="5" name="Content Placeholder 4" descr="Screen Shot 2016-07-23 at 5.37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91" b="-949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7848600" cy="369332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B32A1F"/>
                </a:solidFill>
              </a:rPr>
              <a:t>Do not check this box under any circumstances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5800" y="1905000"/>
            <a:ext cx="2362200" cy="8382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200" y="3124200"/>
            <a:ext cx="6781800" cy="523220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32A1F"/>
                </a:solidFill>
              </a:rPr>
              <a:t>NEW CHARTER,  New Charter to NCREN,  OR LIBRARY – No existing LEA or Charter that is already connected to NCREN should check this box!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62000" y="3429000"/>
            <a:ext cx="1143000" cy="6858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00" y="5334000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25146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B32A1F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1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</a:t>
            </a:r>
          </a:p>
        </p:txBody>
      </p:sp>
      <p:pic>
        <p:nvPicPr>
          <p:cNvPr id="5" name="Content Placeholder 4" descr="Screen Shot 2016-07-23 at 5.43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4" b="-1666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15485</TotalTime>
  <Words>367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Mangal</vt:lpstr>
      <vt:lpstr>Webdings</vt:lpstr>
      <vt:lpstr>ヒラギノ角ゴ Pro W3</vt:lpstr>
      <vt:lpstr>Office Theme</vt:lpstr>
      <vt:lpstr>Create Form 486 – Receipt of Service Confirmation and Children’s Internet Protection Act and Technology Plan Certification Form</vt:lpstr>
      <vt:lpstr>Start Form 486</vt:lpstr>
      <vt:lpstr>Nickname, FY, Contact</vt:lpstr>
      <vt:lpstr>Select your FRN(s)</vt:lpstr>
      <vt:lpstr>Add all (x) FRNs</vt:lpstr>
      <vt:lpstr>Continue</vt:lpstr>
      <vt:lpstr>Review your choice, Continue</vt:lpstr>
      <vt:lpstr>Early Filing</vt:lpstr>
      <vt:lpstr>Certifications</vt:lpstr>
      <vt:lpstr>CIPA Certifications</vt:lpstr>
      <vt:lpstr>Click Print Preview</vt:lpstr>
      <vt:lpstr>Preview your form</vt:lpstr>
      <vt:lpstr>Extra check boxes!</vt:lpstr>
      <vt:lpstr>Certify</vt:lpstr>
      <vt:lpstr>Complete certification</vt:lpstr>
      <vt:lpstr>Print the Certified 486</vt:lpstr>
    </vt:vector>
  </TitlesOfParts>
  <Company>Shauna Queen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Queen</dc:creator>
  <cp:lastModifiedBy>Roxie Miller</cp:lastModifiedBy>
  <cp:revision>129</cp:revision>
  <dcterms:created xsi:type="dcterms:W3CDTF">2007-08-22T19:30:24Z</dcterms:created>
  <dcterms:modified xsi:type="dcterms:W3CDTF">2017-09-29T15:54:30Z</dcterms:modified>
</cp:coreProperties>
</file>